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66" r:id="rId2"/>
    <p:sldId id="311" r:id="rId3"/>
    <p:sldId id="278" r:id="rId4"/>
    <p:sldId id="316" r:id="rId5"/>
    <p:sldId id="308" r:id="rId6"/>
    <p:sldId id="317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24087F-D2C4-EEDE-2692-B396E376D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2F5727-550C-3985-BDF9-2162590E1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69AF50-E9CF-3EC7-36D1-FC2E207894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C01DF3-678C-49DF-A347-0D9A6A00D50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577780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4F1A59-DC83-7A44-580C-892B2C3028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F2151F-3A93-7C8C-33D0-29D1C293D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B82B87-A7FE-B680-173C-C48544F65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D7B63-53E1-4766-B7A9-F63DABB4550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97079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36E42C-25AC-A8CC-3977-49E3A4FC6C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10F7BE-6F48-B574-6F3D-681DD14CB7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124DB6-AD9E-4924-7B12-8755BE6FC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FB7D57-89E5-4E6E-A081-ED562E3C025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424197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0E396A-C487-75C7-D6C8-A23A2A39A4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994ABD-410B-DF62-5D1C-AE5E6FF7B8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361828-F45F-F1B1-6A2E-3E3C1B3D4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70BD92-010A-4D6B-904E-AE037A97CDF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38465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C79B5A-5AE6-9992-AE42-029E20E2E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D8D373-8B9B-D32C-632D-683D59776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DE28B5-4BC6-564C-DDF2-85049627F0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D0561-FB10-4DDC-9EC1-75FFF9BE672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976379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38576B6-B41E-5751-3AD5-A80F79A38E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CA2D41B-6524-B498-B917-640077AA41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7511CA8-E9FC-231E-1BEE-D1120E321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04B22E-4CA2-4D12-899F-9AEE7B8ED07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65313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F8DCC62-C5B2-BE22-FA71-DE592C6219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E784F8D-D73F-69A5-D1D3-D5803402BC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A96ECB1-D987-3115-045F-D091BD24F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D66CA7-C38C-43B6-AAFC-CABD19C684B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91584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EF1CFDA-71E0-C1AC-3FC3-FE7765B891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40E9918-8D72-FEC1-534D-E952D8331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22D030A-612A-86BA-9608-C5713431BB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1C61BB-49B4-4A6B-8192-945A79E2347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39018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CD581CE5-E19C-43F0-A253-479437E817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2A3C572-8E13-2B09-FFE1-2B36C5090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A810908-1A44-2839-9253-73E073422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850D67-132F-492A-8A48-BB166B57460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0060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0B1F1E-88E4-58F5-491A-614FA94A70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577DAA5-1BDC-CC73-D729-9848973C5F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20DD806-BAE7-F9D7-A048-68DE163C5D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10EA5B-AAB3-4C0B-BE06-3C3E4D9E807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08263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1E94DB2-A08D-060A-6D9A-72E00E1EC6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894C643-F0BA-7283-C7CA-D54AD72EC8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F5C8948-0B45-C71B-E0E6-A5284BAF15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7BA6AE-F1AB-4750-B1DE-872614FE405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99819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C2499786-B012-5B93-1FB5-34944311799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C191E4E-8F6E-A9CF-BB5E-8E8423E7EED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EA4E14-3D36-51B4-A4F0-677F9797DE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9EB84-1A7E-78B7-7DD6-5E2358964F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E64447-B5F7-431B-D115-35622C5896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9F7CBB7-D465-4207-A7F3-46AA28EA38C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5">
            <a:extLst>
              <a:ext uri="{FF2B5EF4-FFF2-40B4-BE49-F238E27FC236}">
                <a16:creationId xmlns:a16="http://schemas.microsoft.com/office/drawing/2014/main" id="{9B2A7483-9B2C-9FED-1320-E9D25ADCA67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016459"/>
            <a:ext cx="9144000" cy="4825082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altLang="en-US" sz="1800" dirty="0"/>
              <a:t>Verse 1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Valiant soldier, marching to the fray,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Keep in step all the time.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Do not lag or falter by the way,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Keep in step all the time.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You may find the way is long and drear,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Many dangers may cause you to fear;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Do not give in but strive and persevere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And keep in step all the time.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6">
            <a:extLst>
              <a:ext uri="{FF2B5EF4-FFF2-40B4-BE49-F238E27FC236}">
                <a16:creationId xmlns:a16="http://schemas.microsoft.com/office/drawing/2014/main" id="{BF0843A8-F218-E945-E5AF-3E7FEEBA2AB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731837" y="836712"/>
            <a:ext cx="10728325" cy="4968552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altLang="en-US" sz="2000" dirty="0"/>
              <a:t>Chorus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Keep in step all the time, 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Keep in step all the time;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Don't fall out and rest for a while,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Follow Jesus all the way, and smile.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Keep in step all the time, 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Keep in step all the time;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You will find each day your pathway easy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If you keep in step all the time.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6">
            <a:extLst>
              <a:ext uri="{FF2B5EF4-FFF2-40B4-BE49-F238E27FC236}">
                <a16:creationId xmlns:a16="http://schemas.microsoft.com/office/drawing/2014/main" id="{CE6DAAC0-FC08-F9FF-733D-E06BC2B500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710456"/>
            <a:ext cx="9144000" cy="5437088"/>
          </a:xfrm>
        </p:spPr>
        <p:txBody>
          <a:bodyPr rtlCol="0">
            <a:normAutofit fontScale="92500" lnSpcReduction="20000"/>
          </a:bodyPr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/>
              <a:t>Verse 2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300" dirty="0"/>
              <a:t>Valiant soldier, you must not despair,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300" dirty="0"/>
              <a:t>Keep in step all the time.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300" dirty="0"/>
              <a:t>Follow Jesus gladly everywhere,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300" dirty="0"/>
              <a:t>Keep in step all the time.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300" dirty="0"/>
              <a:t>March on bravely o'er the battlefield,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300" dirty="0"/>
              <a:t>In the mighty conflict never yield,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300" dirty="0"/>
              <a:t>But trust in Jesus, 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300" dirty="0"/>
              <a:t>he's your guide and shield,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300" dirty="0"/>
              <a:t>So keep in step all the time.</a:t>
            </a:r>
            <a:endParaRPr lang="en-US" dirty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6">
            <a:extLst>
              <a:ext uri="{FF2B5EF4-FFF2-40B4-BE49-F238E27FC236}">
                <a16:creationId xmlns:a16="http://schemas.microsoft.com/office/drawing/2014/main" id="{541A9770-6370-5A8C-DEC6-2F86D7EA003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731838" y="1052513"/>
            <a:ext cx="10728325" cy="4752975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altLang="en-US" sz="2000" dirty="0"/>
              <a:t>Chorus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Keep in step all the time, 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Keep in step all the time;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Don't fall out and rest for a while,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Follow Jesus all the way, and smile.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Keep in step all the time,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Keep in step all the time;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You will find each day your pathway easy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If you keep in step all the time.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C8BACDA-A0FF-C9F6-96AA-FDCDD56A2C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692150"/>
            <a:ext cx="9144000" cy="5401146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Verse 3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300" dirty="0"/>
              <a:t>Valiant soldier, fighting for the Lord,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300" dirty="0"/>
              <a:t>Keep in step all the time;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300" dirty="0"/>
              <a:t>Don your </a:t>
            </a:r>
            <a:r>
              <a:rPr lang="en-US" sz="4300" dirty="0" err="1"/>
              <a:t>armour</a:t>
            </a:r>
            <a:r>
              <a:rPr lang="en-US" sz="4300" dirty="0"/>
              <a:t>, take your shield and sword,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300" dirty="0"/>
              <a:t>Keep in step all the time.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300" dirty="0"/>
              <a:t>Forward, forward, 'tis the Lord's command,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300" dirty="0"/>
              <a:t>In the cause of right now take your stand,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300" dirty="0"/>
              <a:t>Go marching forward to the promised land,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300" dirty="0"/>
              <a:t>And keep in step all the time. </a:t>
            </a:r>
            <a:endParaRPr lang="en-AU" sz="4300" dirty="0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6">
            <a:extLst>
              <a:ext uri="{FF2B5EF4-FFF2-40B4-BE49-F238E27FC236}">
                <a16:creationId xmlns:a16="http://schemas.microsoft.com/office/drawing/2014/main" id="{62551768-CE67-3321-8428-ACF8B2CBD7B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731837" y="692696"/>
            <a:ext cx="10728325" cy="4752975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altLang="en-US" dirty="0"/>
              <a:t>Chorus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Keep in step all the time,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Keep in step all the time;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Don't fall out and rest for a while,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Follow Jesus all the way, and smile.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Keep in step all the time,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Keep in step all the time;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You will find each day your pathway easy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If you keep in step all the time.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FC0B40-60B6-8C63-6867-DFCED89723AF}"/>
              </a:ext>
            </a:extLst>
          </p:cNvPr>
          <p:cNvSpPr txBox="1"/>
          <p:nvPr/>
        </p:nvSpPr>
        <p:spPr>
          <a:xfrm>
            <a:off x="191344" y="5877272"/>
            <a:ext cx="6094413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latin typeface="akagi_probook"/>
              </a:rPr>
              <a:t>CCLI Song # 3320521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latin typeface="akagi_probook"/>
              </a:rPr>
              <a:t>Alfred Herbert Vickery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800" dirty="0">
                <a:latin typeface="akagi_probook"/>
              </a:rPr>
              <a:t>© Salvationist Publishing &amp; Supplies Ltd. (Admin. by </a:t>
            </a:r>
            <a:r>
              <a:rPr lang="en-US" sz="800" dirty="0" err="1">
                <a:latin typeface="akagi_probook"/>
              </a:rPr>
              <a:t>CopyCare</a:t>
            </a:r>
            <a:r>
              <a:rPr lang="en-US" sz="800" dirty="0">
                <a:latin typeface="akagi_probook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i="1" dirty="0">
                <a:latin typeface="akagi_probook"/>
              </a:rPr>
              <a:t>For use solely with the </a:t>
            </a:r>
            <a:r>
              <a:rPr lang="en-US" sz="800" i="1" dirty="0" err="1">
                <a:latin typeface="akagi_probook"/>
              </a:rPr>
              <a:t>SongSelect</a:t>
            </a:r>
            <a:r>
              <a:rPr lang="en-US" sz="800" i="1" dirty="0">
                <a:latin typeface="akagi_probook"/>
              </a:rPr>
              <a:t>® </a:t>
            </a:r>
            <a:r>
              <a:rPr lang="en-US" sz="800" i="1" dirty="0">
                <a:latin typeface="akagi_probook"/>
                <a:hlinkClick r:id="rId2"/>
              </a:rPr>
              <a:t>Terms of Use</a:t>
            </a:r>
            <a:r>
              <a:rPr lang="en-US" sz="800" i="1" dirty="0">
                <a:latin typeface="akagi_probook"/>
              </a:rPr>
              <a:t>. All rights reserved. </a:t>
            </a:r>
            <a:r>
              <a:rPr lang="en-US" sz="800" i="1" dirty="0">
                <a:latin typeface="akagi_probook"/>
                <a:hlinkClick r:id="rId3"/>
              </a:rPr>
              <a:t>www.ccli.com</a:t>
            </a:r>
            <a:endParaRPr lang="en-US" sz="80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latin typeface="akagi_probook"/>
              </a:rPr>
              <a:t>CCLI </a:t>
            </a:r>
            <a:r>
              <a:rPr lang="en-US" sz="800" dirty="0" err="1">
                <a:latin typeface="akagi_probook"/>
              </a:rPr>
              <a:t>Licence</a:t>
            </a:r>
            <a:r>
              <a:rPr lang="en-US" sz="800" dirty="0">
                <a:latin typeface="akagi_probook"/>
              </a:rPr>
              <a:t> #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</TotalTime>
  <Words>437</Words>
  <Application>Microsoft Office PowerPoint</Application>
  <PresentationFormat>Widescreen</PresentationFormat>
  <Paragraphs>60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E. Langley Smith</dc:creator>
  <cp:lastModifiedBy>Narelle Wheaton</cp:lastModifiedBy>
  <cp:revision>8</cp:revision>
  <dcterms:created xsi:type="dcterms:W3CDTF">1999-10-22T22:55:31Z</dcterms:created>
  <dcterms:modified xsi:type="dcterms:W3CDTF">2023-06-26T05:18:32Z</dcterms:modified>
</cp:coreProperties>
</file>