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64" r:id="rId3"/>
    <p:sldId id="258" r:id="rId4"/>
    <p:sldId id="269" r:id="rId5"/>
    <p:sldId id="260" r:id="rId6"/>
    <p:sldId id="270" r:id="rId7"/>
    <p:sldId id="262" r:id="rId8"/>
    <p:sldId id="271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772" autoAdjust="0"/>
  </p:normalViewPr>
  <p:slideViewPr>
    <p:cSldViewPr>
      <p:cViewPr varScale="1">
        <p:scale>
          <a:sx n="103" d="100"/>
          <a:sy n="103" d="100"/>
        </p:scale>
        <p:origin x="79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14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B8277-261D-7081-329A-478488111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A327D-8360-5076-5A7D-71C8A947D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346A3-670C-03BE-9E15-84A87429D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F3438-9D9E-403A-87A5-51F8BB6983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7505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A51C5C-2EFE-9B51-4AB2-B6DE86C42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A5F6D-968B-F5E7-3295-9AD29CDF8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B1133-82BC-F29B-2FC8-D198C28F9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612CE-C597-4EB7-BCD9-014C77D05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981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2A8D7-90A6-07C9-A5A4-09CB82047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2CFA2-BD0D-9457-EA26-B0867FBB8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68F72-1FC6-48DB-136B-A2F00D1AC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6665A-E7D9-4007-843C-F61B6EE0BF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05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7C0B9-5DBD-44FF-4D9F-1158A863E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286E3-16E4-BF59-DA13-119A82E9D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377A2-AF60-4E4C-FEFB-044911CC7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4F441-72C1-4367-A173-82C25AB2C6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113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2DF1A-AE0D-298D-4C66-AB3D2FE5D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86448-B737-7810-8254-7A96FAC92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050F7-6B9D-F9B4-BC98-F9B18877A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5B6E9-7DCF-415D-BDC0-ED821DF185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9939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949001-7170-18FF-9B73-03CD4445E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FB042C-9B1F-03F1-F97D-27496F3FC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95910B9-ED23-D852-0D78-B502AEA9B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79E29-9238-4707-B885-B14139C1DC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984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FB2403A-FFD4-7672-DECF-0F9DFB24C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FB5909-05D0-AA5A-5CCA-BDE07E57C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871A0D-A244-A325-F6DE-E54AD16A3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27CB4-E72D-4AAB-9277-5512D4D628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064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CB6B3AB-2111-5D90-02ED-5BF02581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A16193-7EC7-9282-71F5-BEC972C21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FC46851-4048-6B20-CD70-F5C576D9F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CE22D-E6A8-4E9B-B799-2BE832435C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722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B1CB782-74BB-F8B9-CE8F-3DCBC7C4B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239B4C2-68FF-76AC-D740-4948EB9B8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1E3199-36B4-F4B8-7B95-F5D3A98F9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CDEFC-3A92-490C-9A1D-B0D0D1B21A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754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E84D9B-47A6-0DEA-443B-2046EA1B6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ACE7FE-05B0-8BAC-FB90-D3B58EE94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F005DC-924C-9020-21A5-3ED211F00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D799F-783A-46FF-8A8E-0DD51475A4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409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CAD7D49-BAA1-9E2B-01A9-F396B3698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74C50D-8DDD-9A47-DF68-A13D3C13F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B12414-5DBE-717D-EB2E-07F0E017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DC708-2BE2-4DBF-A45D-ABEA25966B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3250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C7B719A-4597-8F36-0A84-A2F7A7F088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08E771D-C845-65B4-F5FA-BD148770D3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2C327F-CAA7-F0F8-2545-21F5501EC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35D0A-528A-9E3D-91EC-10728E0881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70766-67F5-0B00-1662-968F75AB4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7C2479-BF6E-4BB1-BE12-773C55C589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47BC70C-6528-1F60-9C93-D137D3F24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88740"/>
            <a:ext cx="9144000" cy="4680520"/>
          </a:xfrm>
        </p:spPr>
        <p:txBody>
          <a:bodyPr/>
          <a:lstStyle/>
          <a:p>
            <a:r>
              <a:rPr lang="en-AU" altLang="en-US" sz="2000" dirty="0"/>
              <a:t>Verse 1</a:t>
            </a:r>
            <a:br>
              <a:rPr lang="en-AU" altLang="en-US" dirty="0"/>
            </a:br>
            <a:r>
              <a:rPr lang="en-AU" altLang="en-US" sz="4000" dirty="0"/>
              <a:t>Hark! the sounds of singing</a:t>
            </a:r>
            <a:br>
              <a:rPr lang="en-AU" altLang="en-US" sz="4000" dirty="0"/>
            </a:br>
            <a:r>
              <a:rPr lang="en-AU" altLang="en-US" sz="4000" dirty="0"/>
              <a:t>Coming on the breeze,</a:t>
            </a:r>
            <a:br>
              <a:rPr lang="en-AU" altLang="en-US" sz="4000" dirty="0"/>
            </a:br>
            <a:r>
              <a:rPr lang="en-AU" altLang="en-US" sz="4000" dirty="0"/>
              <a:t>Notes of triumph winging</a:t>
            </a:r>
            <a:br>
              <a:rPr lang="en-AU" altLang="en-US" sz="4000" dirty="0"/>
            </a:br>
            <a:r>
              <a:rPr lang="en-AU" altLang="en-US" sz="4000" dirty="0"/>
              <a:t>Over lands and seas.</a:t>
            </a:r>
            <a:br>
              <a:rPr lang="en-AU" altLang="en-US" sz="4000" dirty="0"/>
            </a:br>
            <a:r>
              <a:rPr lang="en-AU" altLang="en-US" sz="4000" dirty="0"/>
              <a:t>Martial hosts assemble,</a:t>
            </a:r>
            <a:br>
              <a:rPr lang="en-AU" altLang="en-US" sz="4000" dirty="0"/>
            </a:br>
            <a:r>
              <a:rPr lang="en-AU" altLang="en-US" sz="4000" dirty="0"/>
              <a:t>Flushed with victory,</a:t>
            </a:r>
            <a:br>
              <a:rPr lang="en-AU" altLang="en-US" sz="4000" dirty="0"/>
            </a:br>
            <a:r>
              <a:rPr lang="en-AU" altLang="en-US" sz="4000" dirty="0"/>
              <a:t>Hell's battalions tremble</a:t>
            </a:r>
            <a:br>
              <a:rPr lang="en-AU" altLang="en-US" sz="4000" dirty="0"/>
            </a:br>
            <a:r>
              <a:rPr lang="en-AU" altLang="en-US" sz="4000" dirty="0"/>
              <a:t>And prepare to flee.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CEA5CE-849F-583F-2010-BC2F32DF57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Army of salvation!</a:t>
            </a:r>
            <a:br>
              <a:rPr lang="en-AU" altLang="en-US" sz="4000" dirty="0"/>
            </a:br>
            <a:r>
              <a:rPr lang="en-AU" altLang="en-US" sz="4000" dirty="0"/>
              <a:t>Army of the Lord!</a:t>
            </a:r>
            <a:br>
              <a:rPr lang="en-AU" altLang="en-US" sz="4000" dirty="0"/>
            </a:br>
            <a:r>
              <a:rPr lang="en-AU" altLang="en-US" sz="4000" dirty="0"/>
              <a:t>Christ our inspiration,</a:t>
            </a:r>
            <a:br>
              <a:rPr lang="en-AU" altLang="en-US" sz="4000" dirty="0"/>
            </a:br>
            <a:r>
              <a:rPr lang="en-AU" altLang="en-US" sz="4000" dirty="0"/>
              <a:t>Christ our great reward.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55BBEAB-0383-5E78-4EF6-2E474D853D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680520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1400" dirty="0"/>
            </a:br>
            <a:r>
              <a:rPr lang="en-AU" altLang="en-US" sz="4000" dirty="0"/>
              <a:t>Whence have come these legions,</a:t>
            </a:r>
            <a:br>
              <a:rPr lang="en-AU" altLang="en-US" sz="4000" dirty="0"/>
            </a:br>
            <a:r>
              <a:rPr lang="en-AU" altLang="en-US" sz="4000" dirty="0"/>
              <a:t>Valiant, free and strong?</a:t>
            </a:r>
            <a:br>
              <a:rPr lang="en-AU" altLang="en-US" sz="4000" dirty="0"/>
            </a:br>
            <a:r>
              <a:rPr lang="en-AU" altLang="en-US" sz="4000" dirty="0"/>
              <a:t>Worldwide are the regions</a:t>
            </a:r>
            <a:br>
              <a:rPr lang="en-AU" altLang="en-US" sz="4000" dirty="0"/>
            </a:br>
            <a:r>
              <a:rPr lang="en-AU" altLang="en-US" sz="4000" dirty="0"/>
              <a:t>Where they combat wrong.</a:t>
            </a:r>
            <a:br>
              <a:rPr lang="en-AU" altLang="en-US" sz="4000" dirty="0"/>
            </a:br>
            <a:r>
              <a:rPr lang="en-AU" altLang="en-US" sz="4000" dirty="0"/>
              <a:t>Gathering 'neath our banner</a:t>
            </a:r>
            <a:br>
              <a:rPr lang="en-AU" altLang="en-US" sz="4000" dirty="0"/>
            </a:br>
            <a:r>
              <a:rPr lang="en-AU" altLang="en-US" sz="4000" dirty="0"/>
              <a:t>While the trumpets blend,</a:t>
            </a:r>
            <a:br>
              <a:rPr lang="en-AU" altLang="en-US" sz="4000" dirty="0"/>
            </a:br>
            <a:r>
              <a:rPr lang="en-AU" altLang="en-US" sz="4000" dirty="0"/>
              <a:t>Here in fervent manner</a:t>
            </a:r>
            <a:br>
              <a:rPr lang="en-AU" altLang="en-US" sz="4000" dirty="0"/>
            </a:br>
            <a:r>
              <a:rPr lang="en-AU" altLang="en-US" sz="4000" dirty="0"/>
              <a:t>Let our praise ascend.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CEA5CE-849F-583F-2010-BC2F32DF57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Army of salvation!</a:t>
            </a:r>
            <a:br>
              <a:rPr lang="en-AU" altLang="en-US" sz="4000" dirty="0"/>
            </a:br>
            <a:r>
              <a:rPr lang="en-AU" altLang="en-US" sz="4000" dirty="0"/>
              <a:t>Army of the Lord!</a:t>
            </a:r>
            <a:br>
              <a:rPr lang="en-AU" altLang="en-US" sz="4000" dirty="0"/>
            </a:br>
            <a:r>
              <a:rPr lang="en-AU" altLang="en-US" sz="4000" dirty="0"/>
              <a:t>Christ our inspiration,</a:t>
            </a:r>
            <a:br>
              <a:rPr lang="en-AU" altLang="en-US" sz="4000" dirty="0"/>
            </a:br>
            <a:r>
              <a:rPr lang="en-AU" altLang="en-US" sz="4000" dirty="0"/>
              <a:t>Christ our great reward.</a:t>
            </a:r>
          </a:p>
        </p:txBody>
      </p:sp>
    </p:spTree>
    <p:extLst>
      <p:ext uri="{BB962C8B-B14F-4D97-AF65-F5344CB8AC3E}">
        <p14:creationId xmlns:p14="http://schemas.microsoft.com/office/powerpoint/2010/main" val="10477655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4342454-7BFE-070F-CD1B-79CC5F5D6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4744"/>
            <a:ext cx="9144000" cy="482453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Plucked as brands from burning,</a:t>
            </a:r>
            <a:br>
              <a:rPr lang="en-AU" altLang="en-US" sz="4000" dirty="0"/>
            </a:br>
            <a:r>
              <a:rPr lang="en-AU" altLang="en-US" sz="4000" dirty="0"/>
              <a:t>Saved by Jesus' might,</a:t>
            </a:r>
            <a:br>
              <a:rPr lang="en-AU" altLang="en-US" sz="4000" dirty="0"/>
            </a:br>
            <a:r>
              <a:rPr lang="en-AU" altLang="en-US" sz="4000" dirty="0"/>
              <a:t>Earth's allurement spurning,</a:t>
            </a:r>
            <a:br>
              <a:rPr lang="en-AU" altLang="en-US" sz="4000" dirty="0"/>
            </a:br>
            <a:r>
              <a:rPr lang="en-AU" altLang="en-US" sz="4000" dirty="0"/>
              <a:t>We for Christ will fight.</a:t>
            </a:r>
            <a:br>
              <a:rPr lang="en-AU" altLang="en-US" sz="4000" dirty="0"/>
            </a:br>
            <a:r>
              <a:rPr lang="en-AU" altLang="en-US" sz="4000" dirty="0"/>
              <a:t>He who found and freed us</a:t>
            </a:r>
            <a:br>
              <a:rPr lang="en-AU" altLang="en-US" sz="4000" dirty="0"/>
            </a:br>
            <a:r>
              <a:rPr lang="en-AU" altLang="en-US" sz="4000" dirty="0"/>
              <a:t>From our captive chain,</a:t>
            </a:r>
            <a:br>
              <a:rPr lang="en-AU" altLang="en-US" sz="4000" dirty="0"/>
            </a:br>
            <a:r>
              <a:rPr lang="en-AU" altLang="en-US" sz="4000" dirty="0"/>
              <a:t>Surely he shall lead us</a:t>
            </a:r>
            <a:br>
              <a:rPr lang="en-AU" altLang="en-US" sz="4000" dirty="0"/>
            </a:br>
            <a:r>
              <a:rPr lang="en-AU" altLang="en-US" sz="4000" dirty="0"/>
              <a:t>To eternal gain.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CEA5CE-849F-583F-2010-BC2F32DF57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592288"/>
          </a:xfrm>
        </p:spPr>
        <p:txBody>
          <a:bodyPr/>
          <a:lstStyle/>
          <a:p>
            <a:r>
              <a:rPr lang="en-AU" altLang="en-US" sz="2000"/>
              <a:t>Chorus</a:t>
            </a:r>
            <a:br>
              <a:rPr lang="en-AU" altLang="en-US"/>
            </a:br>
            <a:r>
              <a:rPr lang="en-AU" altLang="en-US" sz="4000"/>
              <a:t>Army of salvation!</a:t>
            </a:r>
            <a:br>
              <a:rPr lang="en-AU" altLang="en-US" sz="4000"/>
            </a:br>
            <a:r>
              <a:rPr lang="en-AU" altLang="en-US" sz="4000"/>
              <a:t>Army of the Lord!</a:t>
            </a:r>
            <a:br>
              <a:rPr lang="en-AU" altLang="en-US" sz="4000"/>
            </a:br>
            <a:r>
              <a:rPr lang="en-AU" altLang="en-US" sz="4000"/>
              <a:t>Christ our inspiration,</a:t>
            </a:r>
            <a:br>
              <a:rPr lang="en-AU" altLang="en-US" sz="4000"/>
            </a:br>
            <a:r>
              <a:rPr lang="en-AU" altLang="en-US" sz="4000"/>
              <a:t>Christ our great reward.</a:t>
            </a:r>
            <a:endParaRPr lang="en-AU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112009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8E417DF-36FB-61D1-BFC9-F6662F6516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724"/>
            <a:ext cx="9144000" cy="4968552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Wondrous, wondrous story</a:t>
            </a:r>
            <a:br>
              <a:rPr lang="en-AU" altLang="en-US" sz="4000" dirty="0"/>
            </a:br>
            <a:r>
              <a:rPr lang="en-AU" altLang="en-US" sz="4000" dirty="0"/>
              <a:t>Of our God‑made host,</a:t>
            </a:r>
            <a:br>
              <a:rPr lang="en-AU" altLang="en-US" sz="4000" dirty="0"/>
            </a:br>
            <a:r>
              <a:rPr lang="en-AU" altLang="en-US" sz="4000" dirty="0"/>
              <a:t>Unto Jesus glory,</a:t>
            </a:r>
            <a:br>
              <a:rPr lang="en-AU" altLang="en-US" sz="4000" dirty="0"/>
            </a:br>
            <a:r>
              <a:rPr lang="en-AU" altLang="en-US" sz="4000" dirty="0"/>
              <a:t>'Tis in him we boast.</a:t>
            </a:r>
            <a:br>
              <a:rPr lang="en-AU" altLang="en-US" sz="4000" dirty="0"/>
            </a:br>
            <a:r>
              <a:rPr lang="en-AU" altLang="en-US" sz="4000" dirty="0"/>
              <a:t>Out of every nation,</a:t>
            </a:r>
            <a:br>
              <a:rPr lang="en-AU" altLang="en-US" sz="4000" dirty="0"/>
            </a:br>
            <a:r>
              <a:rPr lang="en-AU" altLang="en-US" sz="4000" dirty="0"/>
              <a:t>By his might restored,</a:t>
            </a:r>
            <a:br>
              <a:rPr lang="en-AU" altLang="en-US" sz="4000" dirty="0"/>
            </a:br>
            <a:r>
              <a:rPr lang="en-AU" altLang="en-US" sz="4000" dirty="0"/>
              <a:t>Army of salvation,</a:t>
            </a:r>
            <a:br>
              <a:rPr lang="en-AU" altLang="en-US" sz="4000" dirty="0"/>
            </a:br>
            <a:r>
              <a:rPr lang="en-AU" altLang="en-US" sz="4000" dirty="0"/>
              <a:t>Army of the Lord.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ACEA5CE-849F-583F-2010-BC2F32DF57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6832"/>
            <a:ext cx="9144000" cy="2592288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Army of salvation!</a:t>
            </a:r>
            <a:br>
              <a:rPr lang="en-AU" altLang="en-US" sz="4000" dirty="0"/>
            </a:br>
            <a:r>
              <a:rPr lang="en-AU" altLang="en-US" sz="4000" dirty="0"/>
              <a:t>Army of the Lord!</a:t>
            </a:r>
            <a:br>
              <a:rPr lang="en-AU" altLang="en-US" sz="4000" dirty="0"/>
            </a:br>
            <a:r>
              <a:rPr lang="en-AU" altLang="en-US" sz="4000" dirty="0"/>
              <a:t>Christ our inspiration,</a:t>
            </a:r>
            <a:br>
              <a:rPr lang="en-AU" altLang="en-US" sz="4000" dirty="0"/>
            </a:br>
            <a:r>
              <a:rPr lang="en-AU" altLang="en-US" sz="4000" dirty="0"/>
              <a:t>Christ our great reward.</a:t>
            </a:r>
          </a:p>
          <a:p>
            <a:endParaRPr lang="en-AU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1B300D9-0B13-F0E2-BDD3-F8C4EAB71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5876925"/>
            <a:ext cx="295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/>
              <a:t>Hark! the sounds of singing </a:t>
            </a:r>
          </a:p>
          <a:p>
            <a:pPr eaLnBrk="1" hangingPunct="1"/>
            <a:r>
              <a:rPr lang="en-US" altLang="en-US" sz="1200" dirty="0"/>
              <a:t>Charles </a:t>
            </a:r>
            <a:r>
              <a:rPr lang="en-US" altLang="en-US" sz="1200" dirty="0" err="1"/>
              <a:t>Coller</a:t>
            </a:r>
            <a:r>
              <a:rPr lang="en-US" altLang="en-US" sz="1200" dirty="0"/>
              <a:t> (1863-1935)</a:t>
            </a:r>
          </a:p>
          <a:p>
            <a:pPr eaLnBrk="1" hangingPunct="1"/>
            <a:r>
              <a:rPr lang="en-US" altLang="en-US" sz="1200" dirty="0"/>
              <a:t>© The General of The Salvation Army </a:t>
            </a:r>
            <a:endParaRPr lang="en-AU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14626330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307</Words>
  <Application>Microsoft Office PowerPoint</Application>
  <PresentationFormat>Widescreen</PresentationFormat>
  <Paragraphs>11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803. Hark! the sounds of singing Coming on the breeze, Notes of triumph winging Over lands and seas. Martial hosts assemble, Flushed with victory, Hell's battalions tremble And prepare to flee.</dc:title>
  <dc:creator>Perth Fortress Salvos</dc:creator>
  <cp:lastModifiedBy>Narelle Wheaton</cp:lastModifiedBy>
  <cp:revision>5</cp:revision>
  <dcterms:created xsi:type="dcterms:W3CDTF">1999-02-25T07:49:44Z</dcterms:created>
  <dcterms:modified xsi:type="dcterms:W3CDTF">2023-06-14T08:22:04Z</dcterms:modified>
</cp:coreProperties>
</file>