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89778E-C11B-4963-983C-99173B210F1E}" v="1" dt="2023-06-26T06:41:55.7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689778E-C11B-4963-983C-99173B210F1E}"/>
    <pc:docChg chg="custSel modSld">
      <pc:chgData name="Narelle Wheaton" userId="6e1b2b30-480e-4f91-806b-6735d5b9e446" providerId="ADAL" clId="{1689778E-C11B-4963-983C-99173B210F1E}" dt="2023-06-26T06:42:02.816" v="26" actId="404"/>
      <pc:docMkLst>
        <pc:docMk/>
      </pc:docMkLst>
      <pc:sldChg chg="modSp mod">
        <pc:chgData name="Narelle Wheaton" userId="6e1b2b30-480e-4f91-806b-6735d5b9e446" providerId="ADAL" clId="{1689778E-C11B-4963-983C-99173B210F1E}" dt="2023-06-26T06:41:26.180" v="17" actId="1076"/>
        <pc:sldMkLst>
          <pc:docMk/>
          <pc:sldMk cId="3960750577" sldId="256"/>
        </pc:sldMkLst>
        <pc:spChg chg="mod">
          <ac:chgData name="Narelle Wheaton" userId="6e1b2b30-480e-4f91-806b-6735d5b9e446" providerId="ADAL" clId="{1689778E-C11B-4963-983C-99173B210F1E}" dt="2023-06-26T06:41:26.180" v="17" actId="1076"/>
          <ac:spMkLst>
            <pc:docMk/>
            <pc:sldMk cId="3960750577" sldId="256"/>
            <ac:spMk id="3" creationId="{220A0C9D-395F-4EC2-B881-98EE296E602D}"/>
          </ac:spMkLst>
        </pc:spChg>
      </pc:sldChg>
      <pc:sldChg chg="modSp mod">
        <pc:chgData name="Narelle Wheaton" userId="6e1b2b30-480e-4f91-806b-6735d5b9e446" providerId="ADAL" clId="{1689778E-C11B-4963-983C-99173B210F1E}" dt="2023-06-26T06:41:29.648" v="18" actId="404"/>
        <pc:sldMkLst>
          <pc:docMk/>
          <pc:sldMk cId="1496509478" sldId="257"/>
        </pc:sldMkLst>
        <pc:spChg chg="mod">
          <ac:chgData name="Narelle Wheaton" userId="6e1b2b30-480e-4f91-806b-6735d5b9e446" providerId="ADAL" clId="{1689778E-C11B-4963-983C-99173B210F1E}" dt="2023-06-26T06:41:29.648" v="18" actId="404"/>
          <ac:spMkLst>
            <pc:docMk/>
            <pc:sldMk cId="1496509478" sldId="257"/>
            <ac:spMk id="3" creationId="{220A0C9D-395F-4EC2-B881-98EE296E602D}"/>
          </ac:spMkLst>
        </pc:spChg>
      </pc:sldChg>
      <pc:sldChg chg="modSp mod">
        <pc:chgData name="Narelle Wheaton" userId="6e1b2b30-480e-4f91-806b-6735d5b9e446" providerId="ADAL" clId="{1689778E-C11B-4963-983C-99173B210F1E}" dt="2023-06-26T06:41:33.824" v="19" actId="404"/>
        <pc:sldMkLst>
          <pc:docMk/>
          <pc:sldMk cId="204578564" sldId="258"/>
        </pc:sldMkLst>
        <pc:spChg chg="mod">
          <ac:chgData name="Narelle Wheaton" userId="6e1b2b30-480e-4f91-806b-6735d5b9e446" providerId="ADAL" clId="{1689778E-C11B-4963-983C-99173B210F1E}" dt="2023-06-26T06:41:33.824" v="19" actId="404"/>
          <ac:spMkLst>
            <pc:docMk/>
            <pc:sldMk cId="204578564" sldId="258"/>
            <ac:spMk id="3" creationId="{220A0C9D-395F-4EC2-B881-98EE296E602D}"/>
          </ac:spMkLst>
        </pc:spChg>
      </pc:sldChg>
      <pc:sldChg chg="delSp modSp mod">
        <pc:chgData name="Narelle Wheaton" userId="6e1b2b30-480e-4f91-806b-6735d5b9e446" providerId="ADAL" clId="{1689778E-C11B-4963-983C-99173B210F1E}" dt="2023-06-26T06:41:54.098" v="24" actId="21"/>
        <pc:sldMkLst>
          <pc:docMk/>
          <pc:sldMk cId="3917603585" sldId="259"/>
        </pc:sldMkLst>
        <pc:spChg chg="mod">
          <ac:chgData name="Narelle Wheaton" userId="6e1b2b30-480e-4f91-806b-6735d5b9e446" providerId="ADAL" clId="{1689778E-C11B-4963-983C-99173B210F1E}" dt="2023-06-26T06:41:49.828" v="23" actId="404"/>
          <ac:spMkLst>
            <pc:docMk/>
            <pc:sldMk cId="3917603585" sldId="259"/>
            <ac:spMk id="3" creationId="{220A0C9D-395F-4EC2-B881-98EE296E602D}"/>
          </ac:spMkLst>
        </pc:spChg>
        <pc:spChg chg="del">
          <ac:chgData name="Narelle Wheaton" userId="6e1b2b30-480e-4f91-806b-6735d5b9e446" providerId="ADAL" clId="{1689778E-C11B-4963-983C-99173B210F1E}" dt="2023-06-26T06:41:54.098" v="24" actId="21"/>
          <ac:spMkLst>
            <pc:docMk/>
            <pc:sldMk cId="3917603585" sldId="259"/>
            <ac:spMk id="6" creationId="{6D7AD92C-EC8D-4969-88BC-82D02960F4D9}"/>
          </ac:spMkLst>
        </pc:spChg>
      </pc:sldChg>
      <pc:sldChg chg="modSp mod">
        <pc:chgData name="Narelle Wheaton" userId="6e1b2b30-480e-4f91-806b-6735d5b9e446" providerId="ADAL" clId="{1689778E-C11B-4963-983C-99173B210F1E}" dt="2023-06-26T06:41:45.605" v="22" actId="404"/>
        <pc:sldMkLst>
          <pc:docMk/>
          <pc:sldMk cId="4256551535" sldId="260"/>
        </pc:sldMkLst>
        <pc:spChg chg="mod">
          <ac:chgData name="Narelle Wheaton" userId="6e1b2b30-480e-4f91-806b-6735d5b9e446" providerId="ADAL" clId="{1689778E-C11B-4963-983C-99173B210F1E}" dt="2023-06-26T06:41:45.605" v="22" actId="404"/>
          <ac:spMkLst>
            <pc:docMk/>
            <pc:sldMk cId="4256551535" sldId="260"/>
            <ac:spMk id="3" creationId="{220A0C9D-395F-4EC2-B881-98EE296E602D}"/>
          </ac:spMkLst>
        </pc:spChg>
      </pc:sldChg>
      <pc:sldChg chg="addSp modSp mod">
        <pc:chgData name="Narelle Wheaton" userId="6e1b2b30-480e-4f91-806b-6735d5b9e446" providerId="ADAL" clId="{1689778E-C11B-4963-983C-99173B210F1E}" dt="2023-06-26T06:42:02.816" v="26" actId="404"/>
        <pc:sldMkLst>
          <pc:docMk/>
          <pc:sldMk cId="2128650867" sldId="261"/>
        </pc:sldMkLst>
        <pc:spChg chg="add mod">
          <ac:chgData name="Narelle Wheaton" userId="6e1b2b30-480e-4f91-806b-6735d5b9e446" providerId="ADAL" clId="{1689778E-C11B-4963-983C-99173B210F1E}" dt="2023-06-26T06:41:55.714" v="25"/>
          <ac:spMkLst>
            <pc:docMk/>
            <pc:sldMk cId="2128650867" sldId="261"/>
            <ac:spMk id="2" creationId="{2DDCA218-5935-2354-2B56-ABC078030380}"/>
          </ac:spMkLst>
        </pc:spChg>
        <pc:spChg chg="mod">
          <ac:chgData name="Narelle Wheaton" userId="6e1b2b30-480e-4f91-806b-6735d5b9e446" providerId="ADAL" clId="{1689778E-C11B-4963-983C-99173B210F1E}" dt="2023-06-26T06:42:02.816" v="26" actId="404"/>
          <ac:spMkLst>
            <pc:docMk/>
            <pc:sldMk cId="2128650867" sldId="261"/>
            <ac:spMk id="3" creationId="{220A0C9D-395F-4EC2-B881-98EE296E602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14AF-95F2-4D9A-89F6-61665ADA19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05C4B9-DC9B-4F16-A358-3BA3E9C54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3237E-E74E-4A3A-9FCC-9E02220C5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023B-D230-49AB-B99D-CE2D2081E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D8A69-E7B3-4EFB-A92A-9DDFB8B02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2319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B957B-CD20-4007-850F-C6C00CC9E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8155F-BA12-4C6C-BD75-47A3106B9B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02667-BAB4-4A54-ADB6-F0EF92C7E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901F6-F86B-4F79-BA3B-51735EE33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17739-FC1D-4894-95F9-2E2A7E1F0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2239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DFE98E-4034-4A5C-BB44-F8AAF148BE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354517-43C0-41A6-A826-F3D838166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C2421-6E39-436B-8F73-47D694BCF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D23FCF-6D79-4C19-B3DE-094C4DCAD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B48F5-05C8-4D70-BD07-A721D5705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76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5679-72AC-4825-A621-721048DD9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887A0-40F0-4230-B23C-85028ADEE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F814F-70BD-42AD-9449-20DD05463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1C484-6829-498B-95E1-171CD89AA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64C82-93B8-4256-8CC4-24E921F0D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2024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C2CA9-565B-4468-8558-3223AC25F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0651F0-705B-42D9-B628-B543A918C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886914-A84B-4FA3-80A7-2B5143EBA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556938-C3A8-48B8-AF03-403E0F885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8AB1C-094B-475F-B9B2-63EB25A2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5687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FAD661-62EC-4B9C-800D-0D8F3A778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933816-16E6-4CA5-BF87-C2DEDDB6E1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3EFB66-B16D-4E08-A79B-6A84391AF0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1ED7D6-4D27-4A2A-BC50-0C8E7204F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239AF2-223E-4B35-9944-DCF1CDFEF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D405F3-2084-4260-9FD0-9E369E6F2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986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CD90E-DFF2-445C-A232-DC88D22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3B76B-9A2C-4654-A983-C05884010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BB2C37-FDC4-4CE4-878C-8BE13FF91A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7A89B4-6096-4266-BEC4-F95F78FA75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C00DC9-F771-4BAF-ADD5-85A2046A6E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D9774B-C461-41C3-8A4E-8B4C6178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2B2A09-A58B-4809-ADCE-339C949D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2EAE9-B489-4F68-BC1B-7A0366DE1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3383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1D487-7EE9-4DB1-9683-7EB1BD7E5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9EF9BE-89B1-47D1-9358-143A3253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0BD34E-05ED-4688-A00F-4CBBCB7F4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A1EF5C-48ED-4C8D-8315-85998FFF5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245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5D56F2-CE01-4035-BB23-0539D6D03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5722E6-202F-409F-BE32-E0ACFB9F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BF7E6-1C22-4547-B6BE-DE646231C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4391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F7C3C-AB5C-4CCB-A4D3-822884756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A17623-04DD-4CA6-B099-C0F9A73F7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45AD6F-3F1B-473F-8C95-061706E63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899E21-92F8-4994-AA7E-50AD1E636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078EBC-0971-476C-BD98-FE01B10FD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581FD-1DF6-489F-9CF6-700276B01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3026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CE3A3-6ED7-49F1-ABB7-70E949BE8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E868E6-04C5-48CC-B0AA-61905A589A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2F8481-7112-4EB4-BBA5-39E02A188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7758CE-9424-460B-A652-E5FC0E67F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4BA998-7F1A-4E03-923C-6AFB8DF59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50060C-2523-4E2D-BE27-11EEC2840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515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3DA16D-B7AA-42D3-A060-6AE7199D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38341-55C8-4A8B-ADA6-CDEF4BC83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B4234-CB69-44C3-A21A-3C4F11D83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A403A-8CD9-454C-86D3-58DD908579C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425B4D-9EA5-4427-8D60-FAFB81E95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2CD0E-3238-4F38-9D78-0F2C06540F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CE0C1-A864-428E-B4F7-0CC34453CA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896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3703" y="2005978"/>
            <a:ext cx="9544594" cy="284604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Yield not to temptation for yielding is sin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victory will help you some other to win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Fight manfully onward dark passions subdue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 ever to Jesus He will carry you through</a:t>
            </a:r>
          </a:p>
        </p:txBody>
      </p:sp>
    </p:spTree>
    <p:extLst>
      <p:ext uri="{BB962C8B-B14F-4D97-AF65-F5344CB8AC3E}">
        <p14:creationId xmlns:p14="http://schemas.microsoft.com/office/powerpoint/2010/main" val="396075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4668"/>
            <a:ext cx="9144000" cy="290866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Ask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help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Comfort strengthen and keep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willing to aid you He will carry you through</a:t>
            </a:r>
          </a:p>
        </p:txBody>
      </p:sp>
    </p:spTree>
    <p:extLst>
      <p:ext uri="{BB962C8B-B14F-4D97-AF65-F5344CB8AC3E}">
        <p14:creationId xmlns:p14="http://schemas.microsoft.com/office/powerpoint/2010/main" val="1496509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6543"/>
            <a:ext cx="9144000" cy="448491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  <a:endParaRPr lang="en-US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Shun evil companions bad language disdain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God's name hold in reverence nor take it in vain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thoughtful and earnest kind-hearted and true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 ever to Jesus He will carry you through</a:t>
            </a:r>
          </a:p>
        </p:txBody>
      </p:sp>
    </p:spTree>
    <p:extLst>
      <p:ext uri="{BB962C8B-B14F-4D97-AF65-F5344CB8AC3E}">
        <p14:creationId xmlns:p14="http://schemas.microsoft.com/office/powerpoint/2010/main" val="204578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4668"/>
            <a:ext cx="9144000" cy="290866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Ask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help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Comfort strengthen and keep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willing to aid you He will carry you through</a:t>
            </a:r>
          </a:p>
        </p:txBody>
      </p:sp>
    </p:spTree>
    <p:extLst>
      <p:ext uri="{BB962C8B-B14F-4D97-AF65-F5344CB8AC3E}">
        <p14:creationId xmlns:p14="http://schemas.microsoft.com/office/powerpoint/2010/main" val="4256551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43000"/>
            <a:ext cx="9144000" cy="45720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To him that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o'ercometh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God giveth a crown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faith we shall conquer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often cast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who is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our strength will renew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 ever to Jesus He will carry you through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7603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20A0C9D-395F-4EC2-B881-98EE296E6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4668"/>
            <a:ext cx="9144000" cy="290866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Ask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help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Comfort strengthen and keep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is willing to aid you He will carry you through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DCA218-5935-2354-2B56-ABC078030380}"/>
              </a:ext>
            </a:extLst>
          </p:cNvPr>
          <p:cNvSpPr txBox="1"/>
          <p:nvPr/>
        </p:nvSpPr>
        <p:spPr>
          <a:xfrm>
            <a:off x="235131" y="571500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CCLI Song # 4232010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Horatio Richmond Palmer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128650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223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2022-10-10T06:21:20Z</dcterms:created>
  <dcterms:modified xsi:type="dcterms:W3CDTF">2023-06-26T06:42:03Z</dcterms:modified>
</cp:coreProperties>
</file>