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56" r:id="rId2"/>
    <p:sldId id="274" r:id="rId3"/>
    <p:sldId id="283" r:id="rId4"/>
    <p:sldId id="301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811" autoAdjust="0"/>
    <p:restoredTop sz="90958" autoAdjust="0"/>
  </p:normalViewPr>
  <p:slideViewPr>
    <p:cSldViewPr>
      <p:cViewPr varScale="1">
        <p:scale>
          <a:sx n="100" d="100"/>
          <a:sy n="100" d="100"/>
        </p:scale>
        <p:origin x="11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47F46-494D-53F2-0232-62578BF02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5878F-1E08-A61C-BFD6-B7ADC1F4B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CDEA3-9697-D709-D846-33EFD2469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95B0C-E5CB-457B-9183-0316E994F25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49634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2FBF38-0748-250D-687A-489349B49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723D9-336D-8D97-1AD5-E4445B4DE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93D8B2-92D6-4B37-F02E-A4487BD3D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B5DA7-1039-4E6C-A198-1DBFBCBA918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53086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D304A-7655-CAFC-4175-2510EEC00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D5312-A559-4DB1-AB90-5FF83018B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A255CC-A5D4-8068-28D7-8B33119CC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D5EC8-08D1-4BFF-8158-56DCF6B3CE3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54426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69B0F-F27A-8755-7A46-D927D483E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9A5EB-9BFF-D0C8-9B6C-BE6000BFC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8C7228-E35E-EF8E-9E82-558F35AE0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80A95-0A2D-4668-8174-399234FB7D9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8933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C15EB-DDB2-0717-B688-B66A166E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0DE6A-5E86-E9A5-687E-2DAB37F2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64C3F-4B0D-FD17-54B8-8393B22E3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A8D64-9D66-4960-B48A-B333A3268BA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48772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C248709-E6A8-4D88-6430-3AD2580AA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84955D-1933-69F2-F127-005C2B9F4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0B730DD-9EF4-17BE-448F-6CAC7A95E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E93AB-D786-4EC9-85F8-84812A7FB7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4253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1819B77-30BB-E87B-9499-49446CA91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08841FD-73E2-D8E9-55ED-688118B88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850F6CF-6271-95E7-5CAA-695A1279D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E7D09-924E-47EF-A1BE-4A70D6A3FCA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76284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4C218D0-F8BB-8DDF-B1A5-0665E4B29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29C848D-2DF5-A06A-1DAA-C68EA3A02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1C3471-2D8E-B45A-464A-C03431D2C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84AC0-691B-4432-8B22-174C06F37E2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15001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6403FDF-7729-9984-098B-682F93E8B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2551872-7D60-5F49-0337-32FE2A757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92D70D-8621-164E-303D-4DEB0496A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883E4-80D3-44DC-8F6D-09D646EA74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65565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1302DA8-16D4-6B70-434E-7DCE7F58F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16109E-4D9B-2A05-3724-0B9163BA4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9CB0D-F529-56E2-BE99-919BA9E2A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1D3C8-5D3B-4DF9-AB2E-62C9867951F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44799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7A795AD-E646-B73A-5D97-DC09A9432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3D0F9A-D6AC-48AD-9C9C-C070388DB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F5AEA3-8FCD-EB19-3356-DD0B0B050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83D48-93A1-4355-931C-C0AB2F1679D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39659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50F17EA-6026-2330-723C-B155E0AF74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E9FBA8E-980C-E62B-7BBF-FCB18F6ADB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ED94B1-ED00-3EBF-2D42-D8A4186237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63682F-5DDB-FD97-3530-BD076783E4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0F5B94-8361-303A-B78C-1F61D2E0FC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24B381-2D4B-4CB4-A3E4-6B29E2F9C7B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48885FA-D484-E23E-B6E7-1C7A6A619C9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728663"/>
            <a:ext cx="10944225" cy="540067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Wanted, hearts baptised with fire,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completely cleansed from sin,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that will go to the mire,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that dare do aught for him;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that will be firmer, braver,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like heroes gone before,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enjoying God's full favour,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to love him more and more.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BEDF5226-DEF9-ADD8-4AA2-B5E17AB636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549275"/>
            <a:ext cx="10801350" cy="59753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Verse 2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Wanted, hearts that beat true ever,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that can for others feel,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that prove the traitor never,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that will the wounded heal;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o'erflowing with compassion,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renewed by grace divine,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aglow with full salvation,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Hearts to say: Thy will, not mine!</a:t>
            </a:r>
            <a:endParaRPr lang="en-AU" altLang="en-US" sz="3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6C0A568-62C2-FBC0-2738-B0F75986E6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9788" y="404813"/>
            <a:ext cx="10801350" cy="604837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600"/>
              <a:t>Verse 3</a:t>
            </a:r>
          </a:p>
          <a:p>
            <a:pPr algn="ctr">
              <a:buFontTx/>
              <a:buNone/>
            </a:pPr>
            <a:r>
              <a:rPr lang="en-AU" altLang="en-US" sz="4000"/>
              <a:t>Wanted, hearts to love the masses,</a:t>
            </a:r>
          </a:p>
          <a:p>
            <a:pPr algn="ctr">
              <a:buFontTx/>
              <a:buNone/>
            </a:pPr>
            <a:r>
              <a:rPr lang="en-AU" altLang="en-US" sz="4000"/>
              <a:t>Hearts to help him seek the lost,</a:t>
            </a:r>
          </a:p>
          <a:p>
            <a:pPr algn="ctr">
              <a:buFontTx/>
              <a:buNone/>
            </a:pPr>
            <a:r>
              <a:rPr lang="en-AU" altLang="en-US" sz="4000"/>
              <a:t>Hearts to help him save all classes,</a:t>
            </a:r>
          </a:p>
          <a:p>
            <a:pPr algn="ctr">
              <a:buFontTx/>
              <a:buNone/>
            </a:pPr>
            <a:r>
              <a:rPr lang="en-AU" altLang="en-US" sz="4000"/>
              <a:t>Hearts to help him save the worst; </a:t>
            </a:r>
          </a:p>
          <a:p>
            <a:pPr algn="ctr">
              <a:buFontTx/>
              <a:buNone/>
            </a:pPr>
            <a:r>
              <a:rPr lang="en-AU" altLang="en-US" sz="4000"/>
              <a:t>Hearts to share with him the weeping,</a:t>
            </a:r>
          </a:p>
          <a:p>
            <a:pPr algn="ctr">
              <a:buFontTx/>
              <a:buNone/>
            </a:pPr>
            <a:r>
              <a:rPr lang="en-AU" altLang="en-US" sz="4000"/>
              <a:t>Hearts to bear with him the cross,</a:t>
            </a:r>
          </a:p>
          <a:p>
            <a:pPr algn="ctr">
              <a:buFontTx/>
              <a:buNone/>
            </a:pPr>
            <a:r>
              <a:rPr lang="en-AU" altLang="en-US" sz="4000"/>
              <a:t>Hearts to help him with the reaping,</a:t>
            </a:r>
          </a:p>
          <a:p>
            <a:pPr algn="ctr">
              <a:buFontTx/>
              <a:buNone/>
            </a:pPr>
            <a:r>
              <a:rPr lang="en-AU" altLang="en-US" sz="4000"/>
              <a:t>Hearts to trust through gain or loss.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3" name="Rectangle 3">
            <a:extLst>
              <a:ext uri="{FF2B5EF4-FFF2-40B4-BE49-F238E27FC236}">
                <a16:creationId xmlns:a16="http://schemas.microsoft.com/office/drawing/2014/main" id="{8BCEBE99-1621-67C3-D8BE-C69B76DF32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3888" y="655638"/>
            <a:ext cx="10944225" cy="5546725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dirty="0"/>
              <a:t>Verse 4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Wanted, hearts like thine, Lord, holy,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Hearts that in thine image shine,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Hearts that turn from sin and folly,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Hearts to know no way but thine;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Hearts that unto thee are given,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Hearts possessed with dying love,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Hearts on earth but filled with Heaven,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Hearts </a:t>
            </a:r>
            <a:r>
              <a:rPr lang="en-AU" altLang="en-US" sz="4000" dirty="0" err="1"/>
              <a:t>inspirèd</a:t>
            </a:r>
            <a:r>
              <a:rPr lang="en-AU" altLang="en-US" sz="4000" dirty="0"/>
              <a:t> from above</a:t>
            </a:r>
          </a:p>
        </p:txBody>
      </p:sp>
      <p:sp>
        <p:nvSpPr>
          <p:cNvPr id="5123" name="TextBox 9">
            <a:extLst>
              <a:ext uri="{FF2B5EF4-FFF2-40B4-BE49-F238E27FC236}">
                <a16:creationId xmlns:a16="http://schemas.microsoft.com/office/drawing/2014/main" id="{B44B8587-F010-12C4-859F-B848E6250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772150"/>
            <a:ext cx="4824412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1567084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John Lawley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</TotalTime>
  <Words>272</Words>
  <Application>Microsoft Office PowerPoint</Application>
  <PresentationFormat>Widescreen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704. Wanted, Hearts Baptised With Fire</dc:title>
  <dc:creator>E. Langley Smith</dc:creator>
  <cp:lastModifiedBy>Narelle Wheaton</cp:lastModifiedBy>
  <cp:revision>4</cp:revision>
  <cp:lastPrinted>1601-01-01T00:00:00Z</cp:lastPrinted>
  <dcterms:created xsi:type="dcterms:W3CDTF">2002-02-10T06:40:25Z</dcterms:created>
  <dcterms:modified xsi:type="dcterms:W3CDTF">2023-06-19T02:56:47Z</dcterms:modified>
</cp:coreProperties>
</file>