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70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067F00EB-1FF5-4D9F-B049-439B0A4C8EEC}"/>
    <pc:docChg chg="custSel modSld">
      <pc:chgData name="Narelle Wheaton" userId="6e1b2b30-480e-4f91-806b-6735d5b9e446" providerId="ADAL" clId="{067F00EB-1FF5-4D9F-B049-439B0A4C8EEC}" dt="2023-06-21T07:02:20.320" v="13" actId="404"/>
      <pc:docMkLst>
        <pc:docMk/>
      </pc:docMkLst>
      <pc:sldChg chg="modSp mod">
        <pc:chgData name="Narelle Wheaton" userId="6e1b2b30-480e-4f91-806b-6735d5b9e446" providerId="ADAL" clId="{067F00EB-1FF5-4D9F-B049-439B0A4C8EEC}" dt="2023-06-21T07:02:20.320" v="13" actId="404"/>
        <pc:sldMkLst>
          <pc:docMk/>
          <pc:sldMk cId="3371992143" sldId="256"/>
        </pc:sldMkLst>
        <pc:spChg chg="mod">
          <ac:chgData name="Narelle Wheaton" userId="6e1b2b30-480e-4f91-806b-6735d5b9e446" providerId="ADAL" clId="{067F00EB-1FF5-4D9F-B049-439B0A4C8EEC}" dt="2023-06-21T07:02:20.320" v="13" actId="404"/>
          <ac:spMkLst>
            <pc:docMk/>
            <pc:sldMk cId="3371992143" sldId="256"/>
            <ac:spMk id="3" creationId="{86B77449-AF8E-4C89-A152-C70A69F5509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CD88A3-4A88-441F-A0FB-A795EBAC2E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26272F-F2FB-4B9C-B209-65E405F595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A06FC8-95C0-41A2-95F5-23D717D21C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A4CA5-415A-416C-9580-86EF8134001C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083AFE-817F-434D-B129-F04EBC645F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379974-900B-48FD-95C1-BDB24A80CE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86B5E-C325-4A4C-9CDD-E058CE7A4B4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5264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D64F5D-A341-4B82-8930-95CDFD50EE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997410-7D32-459A-8300-0CB68A572E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6FDAF5-4015-4E4C-BAF1-2C410F460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A4CA5-415A-416C-9580-86EF8134001C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B0248E-1A4C-48FF-ABD1-7CF8A1A28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79868A-D896-4193-B4D8-20B635E7A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86B5E-C325-4A4C-9CDD-E058CE7A4B4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331719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8A38402-CDB3-4476-987C-D236F0CB47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7F2C16-A93C-4624-9809-3728441010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55B6DD-A503-4FE3-BACF-DA6CA62E9B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A4CA5-415A-416C-9580-86EF8134001C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2C6317-DA21-4C0A-BE82-9E5B2DF996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CF2DD7-0E6E-4D4E-A3B4-C1F00622EA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86B5E-C325-4A4C-9CDD-E058CE7A4B4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7479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7C58F3-B145-4608-8F42-09C960143E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4BC70F-D535-49C0-A6D7-930C14A1D9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98C1EA-1F46-4FE8-BC29-685F944AD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A4CA5-415A-416C-9580-86EF8134001C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414720-E815-463C-A402-DBDD9D725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AFF123-87CF-4CAE-8111-D0D0A0CD8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86B5E-C325-4A4C-9CDD-E058CE7A4B4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82026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5F8736-95AA-49BB-8BE0-911B46F42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055C69-BF42-4BF6-824B-0748375222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DE2412-6DE5-4188-A9C0-3EDDBA6C44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A4CA5-415A-416C-9580-86EF8134001C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554772-EF03-4F24-8995-67970ADDB3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4B9479-C2C7-4371-8567-DB45CCEAE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86B5E-C325-4A4C-9CDD-E058CE7A4B4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63488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0AD04-14D4-4537-B5DD-51479BD845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A5936D-6E4B-4C45-B265-95F32AD58C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2DA3B2-41D4-411D-A308-AD28647035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C0D363-8527-45EB-8865-070F2D7E1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A4CA5-415A-416C-9580-86EF8134001C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2BFAC1-B9B3-4EBA-98CB-B966E1FF9C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85E258-DA25-4397-9F04-D185D57C5C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86B5E-C325-4A4C-9CDD-E058CE7A4B4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72402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10F559-C0FE-4CEE-B172-CAD3EC1C00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53DA21-2B4D-4E63-999B-A1DD5BAC23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69D68F-52D3-4E5E-A663-8AF04B6593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9788E1-1445-4D29-8995-114028AB47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CA14CA-1C1C-436F-BE2E-29743181DA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A1835A5-65A6-4B5E-A422-93F00BCA21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A4CA5-415A-416C-9580-86EF8134001C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DDB0EFE-CD12-4A36-8A77-218666F505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FFC3C5-5108-450C-9D10-1CD6A215C6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86B5E-C325-4A4C-9CDD-E058CE7A4B4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27687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E5A178-ABB4-490D-841F-ADAA73BF80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48A5B5-0744-4766-A5B9-812618C7C6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A4CA5-415A-416C-9580-86EF8134001C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095CF5-2CDF-4836-AD74-C7371C7EAA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BCDCB0-1BE9-4110-AE12-D96521D2E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86B5E-C325-4A4C-9CDD-E058CE7A4B4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75627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7C706A3-E142-433A-A967-4EF049FBBA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A4CA5-415A-416C-9580-86EF8134001C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C1DB036-50E0-4723-AD46-3C40771D47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8920BA-EABA-44B9-B5F4-212F40717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86B5E-C325-4A4C-9CDD-E058CE7A4B4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525367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3A6F23-57ED-4B83-A33E-A48F9A533A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88CE8-386A-4990-839B-587B375C81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A89FCB-D450-4D47-805B-0E35F4A070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41788B-BAEE-4D91-B673-1F04DA037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A4CA5-415A-416C-9580-86EF8134001C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0F3597-F28E-4170-8880-A997B4A6D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0E14ED-86DF-43A8-8756-18C6AEDE6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86B5E-C325-4A4C-9CDD-E058CE7A4B4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416399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FF44F1-6979-4AF4-BA2F-C9830F66CB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2F5EC97-1B8A-4A1F-8659-C947AD1EC0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FB74C7-BCD4-4B36-A608-EB57D39D13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CB38AE-5F08-48DA-8DD1-894E390D9F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A4CA5-415A-416C-9580-86EF8134001C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A8E9C2-CC51-4F33-9E52-44C657FC2B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6F3CB9-6120-42BE-B007-3BEE657DAF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86B5E-C325-4A4C-9CDD-E058CE7A4B4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13962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FFE86A6-456E-49C7-B350-53AD24448A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3C8BEB-9E60-4749-BE8E-697DCE3D58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38F61D-2CB6-4E34-B70B-32A1558047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3A4CA5-415A-416C-9580-86EF8134001C}" type="datetimeFigureOut">
              <a:rPr lang="en-AU" smtClean="0"/>
              <a:t>21/06/2023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1E710A-EFCD-417A-BB6E-8B955715E2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749DD0-3612-441D-8FBC-97B17E7C21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D86B5E-C325-4A4C-9CDD-E058CE7A4B4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34084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6B77449-AF8E-4C89-A152-C70A69F550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12520"/>
            <a:ext cx="9144000" cy="4632960"/>
          </a:xfrm>
        </p:spPr>
        <p:txBody>
          <a:bodyPr>
            <a:normAutofit lnSpcReduction="10000"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Equip me for the war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teach my hands to fight,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simple, upright heart prepare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guide my words aright;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Control my every thought,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whole of sin remove;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Let all my works in Thee be wrought,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Let all be wrought in love.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992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6B77449-AF8E-4C89-A152-C70A69F550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12800"/>
            <a:ext cx="9144000" cy="522224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arm me with the mind,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Meek Lamb, which was in Thee,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let my earnest zeal be found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perfect charity!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calm and tempered zeal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Let me enforce Thy call,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vindicate Thy gracious will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Which offers life to all.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4575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6B77449-AF8E-4C89-A152-C70A69F550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12800"/>
            <a:ext cx="9144000" cy="522224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may I love like Thee,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all Thy footsteps tread!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hatest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all iniquity,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But nothing Thou hast made.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may I learn the art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meekness to reprove,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hate the sin with all my heart,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But still the sinner love!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7EC550-0883-4162-8DC5-B19F76938D47}"/>
              </a:ext>
            </a:extLst>
          </p:cNvPr>
          <p:cNvSpPr txBox="1"/>
          <p:nvPr/>
        </p:nvSpPr>
        <p:spPr>
          <a:xfrm>
            <a:off x="467360" y="5595077"/>
            <a:ext cx="6096000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CCLI Song # 7048443</a:t>
            </a:r>
          </a:p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Charles Wesley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pPr algn="l"/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5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20646341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211</Words>
  <Application>Microsoft Office PowerPoint</Application>
  <PresentationFormat>Widescreen</PresentationFormat>
  <Paragraphs>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2022-08-31T06:29:05Z</dcterms:created>
  <dcterms:modified xsi:type="dcterms:W3CDTF">2023-06-21T07:02:21Z</dcterms:modified>
</cp:coreProperties>
</file>