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4" r:id="rId1"/>
  </p:sldMasterIdLst>
  <p:sldIdLst>
    <p:sldId id="257" r:id="rId2"/>
    <p:sldId id="263" r:id="rId3"/>
    <p:sldId id="259" r:id="rId4"/>
    <p:sldId id="269" r:id="rId5"/>
    <p:sldId id="260" r:id="rId6"/>
    <p:sldId id="270" r:id="rId7"/>
    <p:sldId id="261" r:id="rId8"/>
    <p:sldId id="26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FF"/>
    <a:srgbClr val="FF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116D5D-2DC4-0283-1AF6-1D099F8C3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7A413-7513-C8C5-BF1B-FE0024769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2C96-9EE3-C103-F0C0-E4DC0B27B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B96BA-D3AE-4B6B-9236-B028C89ABD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473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878D41-D20C-F771-BE3E-91971B935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3BD80-F058-52A2-298E-484EE10CB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C87413-C3DF-6C65-5531-161520C9B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66E13-504A-4566-876B-C8E2B3BC1A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0128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D045DD-8141-FF74-22A2-5C5C6549D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B7FAB1-9751-EC5D-7C32-C311A18CD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5AC63-4E40-65D3-5BE9-4F4D0A15C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14E7F-B18A-4B00-A858-237C2A8FA6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8036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429213-C47B-9B75-53F8-26F0216E1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621C-3D27-F48C-E155-CDDB2B6B1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BA47E0-FAC9-7EFA-B4B6-8F10BCED2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FB2AB-9DC7-4702-B14E-6E66F96C24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24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B93078-4D56-4BA5-2530-F121562E3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7D26A0-211D-C50F-43A7-3A7E602C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F41209-65CE-2A1B-B5C3-BEDB06D8E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EFC17-E667-47A9-BD6D-3D235CA41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9636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B201F6-228B-4A7A-2204-1924A1ED9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01118E-B9E6-B0A9-F394-D8D863504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60032F-D577-88EE-0D26-D87A76512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6AE1F-C69E-4ADD-8060-FF83615AC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6928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74DB14-BFE6-ED8F-CA58-5EEB566B0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4B60EDC-9309-C334-2B09-47A7B0AAB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53603FD-1B87-C361-74FD-AB3A7B956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C4B81-E530-488D-A2F3-B95F91E96B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752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A692D69-DF7B-26B5-3D5C-410FED971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F81F9A2-044B-1A89-1091-D0DB4E7C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EA43F5D-39BE-2370-6E37-F51A00F67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2EE7A-F818-41C5-A610-E0CB4AA0EB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711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2C63E7-2DC5-D21C-FDE1-EEF88BBA6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7FFA41D-F209-B0F5-7608-183538951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27F1C28-C5E8-ACD5-6833-B37A39426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62D98-749A-4B1D-914C-B01528F213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5175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FE1C68-403F-1B01-E968-E0DB6E879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7C97D8-3B68-8A1C-C487-E9F5BE49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6BF190C-3062-BDA1-33B5-5E6B430A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0B46F-48E7-4E9C-AB61-71EE257E3A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16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C447D2-0103-0E6A-528B-0D35C23AE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4ED245-4A2B-42D1-ACB6-CAB8F78B0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E9A9DF-8659-49BB-72BA-3E473C570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54552-6DCC-462F-9245-8571AE72F1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022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EFDB5D8-81C0-F747-E59B-A21860038F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1252202-27C2-182A-F1A9-D694AA7C3E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71E210-2DFD-FFAE-B060-D78DA1B732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83E57-65A4-7B40-43F1-1E4DA0BB26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9D3D3-901A-11B2-0B67-E1C93BE4C5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1C002F-901C-4C04-B4A7-A893B2E340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A7673E69-939A-B35A-4024-B185F2F41EA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16000"/>
            <a:ext cx="9144000" cy="4826000"/>
          </a:xfrm>
        </p:spPr>
        <p:txBody>
          <a:bodyPr/>
          <a:lstStyle/>
          <a:p>
            <a:r>
              <a:rPr lang="en-US" altLang="en-US" dirty="0"/>
              <a:t>Verse 1</a:t>
            </a:r>
          </a:p>
          <a:p>
            <a:r>
              <a:rPr lang="en-US" altLang="en-US" sz="4000" dirty="0"/>
              <a:t>Who is on the Lord's side?  </a:t>
            </a:r>
            <a:br>
              <a:rPr lang="en-US" altLang="en-US" sz="4000" dirty="0"/>
            </a:br>
            <a:r>
              <a:rPr lang="en-US" altLang="en-US" sz="4000" dirty="0"/>
              <a:t>Who will serve the King?</a:t>
            </a:r>
            <a:br>
              <a:rPr lang="en-US" altLang="en-US" sz="4000" dirty="0"/>
            </a:br>
            <a:r>
              <a:rPr lang="en-US" altLang="en-US" sz="4000" dirty="0"/>
              <a:t>Who will be his helpers</a:t>
            </a:r>
            <a:br>
              <a:rPr lang="en-US" altLang="en-US" sz="4000" dirty="0"/>
            </a:br>
            <a:r>
              <a:rPr lang="en-US" altLang="en-US" sz="4000" dirty="0"/>
              <a:t>Other lives to bring?</a:t>
            </a:r>
            <a:br>
              <a:rPr lang="en-US" altLang="en-US" sz="4000" dirty="0"/>
            </a:br>
            <a:r>
              <a:rPr lang="en-US" altLang="en-US" sz="4000" dirty="0"/>
              <a:t>Who will leave the world's side?</a:t>
            </a:r>
            <a:br>
              <a:rPr lang="en-US" altLang="en-US" sz="4000" dirty="0"/>
            </a:br>
            <a:r>
              <a:rPr lang="en-US" altLang="en-US" sz="4000" dirty="0"/>
              <a:t>Who will face the foe?</a:t>
            </a:r>
            <a:br>
              <a:rPr lang="en-US" altLang="en-US" sz="4000" dirty="0"/>
            </a:br>
            <a:r>
              <a:rPr lang="en-US" altLang="en-US" sz="4000" dirty="0"/>
              <a:t>Who is on the Lord's side?</a:t>
            </a:r>
            <a:br>
              <a:rPr lang="en-US" altLang="en-US" sz="4000" dirty="0"/>
            </a:br>
            <a:r>
              <a:rPr lang="en-US" altLang="en-US" sz="4000" dirty="0"/>
              <a:t>Who for him will go?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4D68B20C-F4E9-50E9-8D37-D11BBEA75A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By thy grand redemption,</a:t>
            </a:r>
            <a:br>
              <a:rPr lang="en-US" altLang="en-US" sz="4000" dirty="0"/>
            </a:br>
            <a:r>
              <a:rPr lang="en-US" altLang="en-US" sz="4000" dirty="0"/>
              <a:t>By thy grace divine,</a:t>
            </a:r>
            <a:br>
              <a:rPr lang="en-US" altLang="en-US" sz="4000" dirty="0"/>
            </a:br>
            <a:r>
              <a:rPr lang="en-US" altLang="en-US" sz="4000" dirty="0"/>
              <a:t>We are on the Lord 's side;</a:t>
            </a:r>
            <a:br>
              <a:rPr lang="en-US" altLang="en-US" sz="4000" dirty="0"/>
            </a:br>
            <a:r>
              <a:rPr lang="en-US" altLang="en-US" sz="4000" dirty="0" err="1"/>
              <a:t>Saviour</a:t>
            </a:r>
            <a:r>
              <a:rPr lang="en-US" altLang="en-US" sz="4000" dirty="0"/>
              <a:t>, we are thine.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19438A4D-5CF8-2DF9-1936-DB40F2BEB01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44563"/>
            <a:ext cx="9144000" cy="4968875"/>
          </a:xfrm>
        </p:spPr>
        <p:txBody>
          <a:bodyPr/>
          <a:lstStyle/>
          <a:p>
            <a:r>
              <a:rPr lang="en-US" altLang="en-US" sz="2000" dirty="0"/>
              <a:t>Verse 2</a:t>
            </a:r>
          </a:p>
          <a:p>
            <a:r>
              <a:rPr lang="en-US" altLang="en-US" sz="4000" dirty="0"/>
              <a:t>Not for weight of glory,</a:t>
            </a:r>
            <a:br>
              <a:rPr lang="en-US" altLang="en-US" sz="4000" dirty="0"/>
            </a:br>
            <a:r>
              <a:rPr lang="en-US" altLang="en-US" sz="4000" dirty="0"/>
              <a:t>Not for crown and palm,</a:t>
            </a:r>
            <a:br>
              <a:rPr lang="en-US" altLang="en-US" sz="4000" dirty="0"/>
            </a:br>
            <a:r>
              <a:rPr lang="en-US" altLang="en-US" sz="4000" dirty="0"/>
              <a:t>Enter we the army,</a:t>
            </a:r>
            <a:br>
              <a:rPr lang="en-US" altLang="en-US" sz="4000" dirty="0"/>
            </a:br>
            <a:r>
              <a:rPr lang="en-US" altLang="en-US" sz="4000" dirty="0"/>
              <a:t>Raise the warrior psalm;</a:t>
            </a:r>
            <a:br>
              <a:rPr lang="en-US" altLang="en-US" sz="4000" dirty="0"/>
            </a:br>
            <a:r>
              <a:rPr lang="en-US" altLang="en-US" sz="4000" dirty="0"/>
              <a:t>But for love that </a:t>
            </a:r>
            <a:r>
              <a:rPr lang="en-US" altLang="en-US" sz="4000" dirty="0" err="1"/>
              <a:t>claimeth</a:t>
            </a:r>
            <a:br>
              <a:rPr lang="en-US" altLang="en-US" sz="4000" dirty="0"/>
            </a:br>
            <a:r>
              <a:rPr lang="en-US" altLang="en-US" sz="4000" dirty="0"/>
              <a:t>Lives for whom he died;</a:t>
            </a:r>
            <a:br>
              <a:rPr lang="en-US" altLang="en-US" sz="4000" dirty="0"/>
            </a:br>
            <a:r>
              <a:rPr lang="en-US" altLang="en-US" sz="4000" dirty="0"/>
              <a:t>He whom Jesus </a:t>
            </a:r>
            <a:r>
              <a:rPr lang="en-US" altLang="en-US" sz="4000" dirty="0" err="1"/>
              <a:t>nameth</a:t>
            </a:r>
            <a:br>
              <a:rPr lang="en-US" altLang="en-US" sz="4000" dirty="0"/>
            </a:br>
            <a:r>
              <a:rPr lang="en-US" altLang="en-US" sz="4000" dirty="0"/>
              <a:t>Must be on his side.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71E9A4E8-D5ED-67A6-7333-A3A15FA0F1C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By thy grand redemption,</a:t>
            </a:r>
            <a:br>
              <a:rPr lang="en-US" altLang="en-US" sz="4000" dirty="0"/>
            </a:br>
            <a:r>
              <a:rPr lang="en-US" altLang="en-US" sz="4000" dirty="0"/>
              <a:t>By thy grace divine,</a:t>
            </a:r>
            <a:br>
              <a:rPr lang="en-US" altLang="en-US" sz="4000" dirty="0"/>
            </a:br>
            <a:r>
              <a:rPr lang="en-US" altLang="en-US" sz="4000" dirty="0"/>
              <a:t>We are on the Lord 's side;</a:t>
            </a:r>
            <a:br>
              <a:rPr lang="en-US" altLang="en-US" sz="4000" dirty="0"/>
            </a:br>
            <a:r>
              <a:rPr lang="en-US" altLang="en-US" sz="4000" dirty="0" err="1"/>
              <a:t>Saviour</a:t>
            </a:r>
            <a:r>
              <a:rPr lang="en-US" altLang="en-US" sz="4000" dirty="0"/>
              <a:t>, we are thine.</a:t>
            </a:r>
            <a:endParaRPr lang="en-US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BC14F4A7-D538-162C-DAEF-6C63340508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16000"/>
            <a:ext cx="9144000" cy="4826000"/>
          </a:xfrm>
        </p:spPr>
        <p:txBody>
          <a:bodyPr/>
          <a:lstStyle/>
          <a:p>
            <a:r>
              <a:rPr lang="en-US" altLang="en-US" sz="2000" dirty="0"/>
              <a:t>Verse 3 </a:t>
            </a:r>
            <a:br>
              <a:rPr lang="en-US" altLang="en-US" dirty="0"/>
            </a:br>
            <a:r>
              <a:rPr lang="en-US" altLang="en-US" sz="4000" dirty="0"/>
              <a:t>Jesus, thou hast bought us,</a:t>
            </a:r>
            <a:br>
              <a:rPr lang="en-US" altLang="en-US" sz="4000" dirty="0"/>
            </a:br>
            <a:r>
              <a:rPr lang="en-US" altLang="en-US" sz="4000" dirty="0"/>
              <a:t>Not with gold or gem,</a:t>
            </a:r>
            <a:br>
              <a:rPr lang="en-US" altLang="en-US" sz="4000" dirty="0"/>
            </a:br>
            <a:r>
              <a:rPr lang="en-US" altLang="en-US" sz="4000" dirty="0"/>
              <a:t>But with thine own life‑blood</a:t>
            </a:r>
            <a:br>
              <a:rPr lang="en-US" altLang="en-US" sz="4000" dirty="0"/>
            </a:br>
            <a:r>
              <a:rPr lang="en-US" altLang="en-US" sz="4000" dirty="0"/>
              <a:t>For thy diadem.</a:t>
            </a:r>
            <a:br>
              <a:rPr lang="en-US" altLang="en-US" sz="4000" dirty="0"/>
            </a:br>
            <a:r>
              <a:rPr lang="en-US" altLang="en-US" sz="4000" dirty="0"/>
              <a:t>With thy blessing filling</a:t>
            </a:r>
            <a:br>
              <a:rPr lang="en-US" altLang="en-US" sz="4000" dirty="0"/>
            </a:br>
            <a:r>
              <a:rPr lang="en-US" altLang="en-US" sz="4000" dirty="0"/>
              <a:t>Each who comes to thee,</a:t>
            </a:r>
            <a:br>
              <a:rPr lang="en-US" altLang="en-US" sz="4000" dirty="0"/>
            </a:br>
            <a:r>
              <a:rPr lang="en-US" altLang="en-US" sz="4000" dirty="0"/>
              <a:t>Thou hast made us willing,</a:t>
            </a:r>
            <a:br>
              <a:rPr lang="en-US" altLang="en-US" sz="4000" dirty="0"/>
            </a:br>
            <a:r>
              <a:rPr lang="en-US" altLang="en-US" sz="4000" dirty="0"/>
              <a:t>Thou hast made us free.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40FCDBA3-D716-73D6-38BC-AB2C2CD0F91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By thy grand redemption,</a:t>
            </a:r>
            <a:br>
              <a:rPr lang="en-US" altLang="en-US" sz="4000" dirty="0"/>
            </a:br>
            <a:r>
              <a:rPr lang="en-US" altLang="en-US" sz="4000" dirty="0"/>
              <a:t>By thy grace divine,</a:t>
            </a:r>
            <a:br>
              <a:rPr lang="en-US" altLang="en-US" sz="4000" dirty="0"/>
            </a:br>
            <a:r>
              <a:rPr lang="en-US" altLang="en-US" sz="4000" dirty="0"/>
              <a:t>We are on the Lord 's side;</a:t>
            </a:r>
            <a:br>
              <a:rPr lang="en-US" altLang="en-US" sz="4000" dirty="0"/>
            </a:br>
            <a:r>
              <a:rPr lang="en-US" altLang="en-US" sz="4000" dirty="0" err="1"/>
              <a:t>Saviour</a:t>
            </a:r>
            <a:r>
              <a:rPr lang="en-US" altLang="en-US" sz="4000" dirty="0"/>
              <a:t>, we are thine.</a:t>
            </a:r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95978CB-55BB-339D-42FD-2E13702643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975"/>
            <a:ext cx="9144000" cy="4752975"/>
          </a:xfrm>
        </p:spPr>
        <p:txBody>
          <a:bodyPr rtlCol="0">
            <a:normAutofit fontScale="92500" lnSpcReduction="10000"/>
          </a:bodyPr>
          <a:lstStyle/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sz="2200" dirty="0"/>
              <a:t>Verse 4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sz="4000" dirty="0"/>
              <a:t>Fierce may be the conflict,</a:t>
            </a:r>
            <a:br>
              <a:rPr lang="en-US" sz="4000" dirty="0"/>
            </a:br>
            <a:r>
              <a:rPr lang="en-US" sz="4000" dirty="0"/>
              <a:t>Strong may be the foe,</a:t>
            </a:r>
            <a:br>
              <a:rPr lang="en-US" sz="4000" dirty="0"/>
            </a:br>
            <a:r>
              <a:rPr lang="en-US" sz="4000" dirty="0"/>
              <a:t>But the King's own army</a:t>
            </a:r>
            <a:br>
              <a:rPr lang="en-US" sz="4000" dirty="0"/>
            </a:br>
            <a:r>
              <a:rPr lang="en-US" sz="4000" dirty="0"/>
              <a:t>None can overthrow.</a:t>
            </a:r>
            <a:br>
              <a:rPr lang="en-US" sz="4000" dirty="0"/>
            </a:br>
            <a:r>
              <a:rPr lang="en-US" sz="4000" dirty="0"/>
              <a:t>Round his standard ranging,</a:t>
            </a:r>
            <a:br>
              <a:rPr lang="en-US" sz="4000" dirty="0"/>
            </a:br>
            <a:r>
              <a:rPr lang="en-US" sz="4000" dirty="0"/>
              <a:t>Victory is secure,</a:t>
            </a:r>
            <a:br>
              <a:rPr lang="en-US" sz="4000" dirty="0"/>
            </a:br>
            <a:r>
              <a:rPr lang="en-US" sz="4000" dirty="0"/>
              <a:t>For his truth unchanging</a:t>
            </a:r>
            <a:br>
              <a:rPr lang="en-US" sz="4000" dirty="0"/>
            </a:br>
            <a:r>
              <a:rPr lang="en-US" sz="4000" dirty="0"/>
              <a:t>Makes the triumph sure.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F0DA47D7-F829-0C16-2E3D-03C831E2643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163"/>
            <a:ext cx="9144000" cy="3241675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Master, thou wilt keep us,</a:t>
            </a:r>
          </a:p>
          <a:p>
            <a:r>
              <a:rPr lang="en-US" altLang="en-US" sz="4000" dirty="0"/>
              <a:t>By Thy grace divine,</a:t>
            </a:r>
          </a:p>
          <a:p>
            <a:r>
              <a:rPr lang="en-US" altLang="en-US" sz="4000" dirty="0"/>
              <a:t>Always on the Lord’s side,</a:t>
            </a:r>
          </a:p>
          <a:p>
            <a:r>
              <a:rPr lang="en-US" altLang="en-US" sz="4000" dirty="0" err="1"/>
              <a:t>Saviour</a:t>
            </a:r>
            <a:r>
              <a:rPr lang="en-US" altLang="en-US" sz="4000" dirty="0"/>
              <a:t>, always thine.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098D14-E192-CFAB-5237-DA3047C53820}"/>
              </a:ext>
            </a:extLst>
          </p:cNvPr>
          <p:cNvSpPr txBox="1"/>
          <p:nvPr/>
        </p:nvSpPr>
        <p:spPr>
          <a:xfrm>
            <a:off x="119063" y="6092825"/>
            <a:ext cx="609600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Who is on the Lord's side?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Frances Ridley </a:t>
            </a:r>
            <a:r>
              <a:rPr lang="en-US" sz="1050" dirty="0" err="1">
                <a:latin typeface="+mn-lt"/>
              </a:rPr>
              <a:t>Havergal</a:t>
            </a:r>
            <a:r>
              <a:rPr lang="en-US" sz="1050" dirty="0">
                <a:latin typeface="+mn-lt"/>
              </a:rPr>
              <a:t> (1836-1879)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345</Words>
  <Application>Microsoft Office PowerPoint</Application>
  <PresentationFormat>Widescreen</PresentationFormat>
  <Paragraphs>18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11</cp:revision>
  <dcterms:created xsi:type="dcterms:W3CDTF">1999-01-08T01:55:34Z</dcterms:created>
  <dcterms:modified xsi:type="dcterms:W3CDTF">2023-06-26T06:27:57Z</dcterms:modified>
</cp:coreProperties>
</file>