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75" r:id="rId3"/>
    <p:sldId id="280" r:id="rId4"/>
    <p:sldId id="295" r:id="rId5"/>
    <p:sldId id="290" r:id="rId6"/>
    <p:sldId id="296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2AA5F-8DF8-44A0-F5DD-DFDD3DFBD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13A003-6611-BC24-8278-BEB7C2A49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4A0634-AE43-142B-1AAA-F94DE44D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DD6D4-9B27-4F89-905C-FA493C22D6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0700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DD24CF-8E16-4FCE-DE58-974BCC550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0723C2-F5F5-DAB9-A4A6-0B2407B6D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DA2364-7670-AAAD-003E-0C810FC72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6FDD7-E074-4567-8F2C-0607A191A6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1763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5A7CA6-F720-1291-B2A3-40347862F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2538BE-0140-88BA-7D40-C7717BA4C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555ACE-E984-850D-DB81-012CE670D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022A2-18B3-4062-972E-DA13A7E0BE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3405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DA14AB-6731-65D1-E2C6-D33A183F0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8EB582-FEA0-932D-208F-6C2BAE047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581ACF-D75E-7832-35F1-A2A0C9275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5FA17-9809-484C-9450-13908A7946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1124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CDAEA3-A4B8-96DE-C9DC-53AC7D4A6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E83917-F5FB-6E99-9713-8419F0412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04361C-5EA4-0C47-4517-FD3A9EED0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F2632-64A6-478D-B04C-B49D607379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72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E7617F-1C51-F231-DE97-D1CF3E2CF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9C1939-DB44-3A4B-DF4A-39C37AC4B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DD49B6-1A24-6EF6-0785-8E93708AA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0F737-54BB-405D-9F70-0DE2607331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2661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46D41F2-E8A9-42C2-5609-87E8C0681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12CBAF2-C76B-2704-6EFC-54F5EE9CD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53FEEDF-6AEE-0CBC-B806-FA76815A5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5C023-41CD-415F-A731-B7DABAC1A1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133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A5D37DB-9304-13A5-86AC-A9F6A6CB9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72FF313-5F06-151F-0430-5B10E99A4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924EDF3-3044-62E4-F999-8849F274C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A18E7-58E9-4266-A927-264BBE5AAC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243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8489670-B990-43FB-4073-BCE54C0ED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04FFCFC-8A4C-FA6D-09C2-299AE4A85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88DD30A-0701-0F30-C5BE-E52D3C040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EEE68-3E4C-49C6-B4ED-CFFAF27079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1272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E1EA316-92D3-B4E1-2180-6B674B523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3928EE9-52EB-0B8F-D2F8-8AA56D304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CAB1564-2ABB-4384-32AB-B0E057520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5D5C1-9991-43C9-A25E-C767BA49D9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1549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33D6D27-4BE9-B7ED-C2F7-9B898806F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8AB282-0C39-6DF4-47DF-D284D45FC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0237004-2D20-2F41-E1DD-E56B31727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891EE-9371-453A-B9F1-614D17FB2D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6674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767612F-2D0C-9397-E061-A08D3DBE74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023BE1E-DFCC-CF09-EC67-6266E1EE8C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EA00C-FF70-521B-F53C-01CD5DFE48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CAFC17-DD90-ED19-4741-C4C5C123EA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4E063F-24A7-9A7D-D69E-504557C5BC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D99A567-1F04-41C8-93C3-4A87E58B42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ABBF28E8-1B31-504F-3F9B-EF2424ED7A3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41463" y="690563"/>
            <a:ext cx="9109075" cy="5476875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Sound the battle cry!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See, the foe is nigh,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Raise the standard high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For the Lord.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Gird your armour on;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Stand firm every one;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Rest your cause upon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His holy word.</a:t>
            </a:r>
            <a:endParaRPr lang="en-AU" altLang="en-US" sz="44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5D8ED36E-3235-E9CB-50CE-A4F8E4C0146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49425" y="1455738"/>
            <a:ext cx="8693150" cy="3946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Rouse, then, soldiers, rally round the banner!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Ready, steady, pass the word along;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Onward, forward, shout aloud hosanna!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Christ is captain of the mighty throng.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9" name="Rectangle 3">
            <a:extLst>
              <a:ext uri="{FF2B5EF4-FFF2-40B4-BE49-F238E27FC236}">
                <a16:creationId xmlns:a16="http://schemas.microsoft.com/office/drawing/2014/main" id="{95456A58-3A7C-3993-8A7A-521018E7BD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696913"/>
            <a:ext cx="9648825" cy="5464175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Strong to meet the foe,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Marching on we go,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While our cause we know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Must prevail.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Shield and banner bright,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Gleaming in the light,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Battling for the right,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We ne'er can fail.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5D5189DD-984F-ACE9-6684-69CF6B53E5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49425" y="1455738"/>
            <a:ext cx="8693150" cy="3946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Rouse, then, soldiers, rally round the banner!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Ready, steady, pass the word along;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Onward, forward, shout aloud hosanna!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Christ is captain of the mighty throng.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9" name="Rectangle 3">
            <a:extLst>
              <a:ext uri="{FF2B5EF4-FFF2-40B4-BE49-F238E27FC236}">
                <a16:creationId xmlns:a16="http://schemas.microsoft.com/office/drawing/2014/main" id="{C4FE705D-2C02-5788-C999-1F20CC815B6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944563"/>
            <a:ext cx="8229600" cy="4968875"/>
          </a:xfrm>
        </p:spPr>
        <p:txBody>
          <a:bodyPr rtlCol="0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O thou God of all,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Hear us when we call,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Help us one and all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By thy grace!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When the battle's done,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And the victory won,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May we wear the crown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Before thy face.</a:t>
            </a:r>
            <a:endParaRPr lang="en-AU" altLang="en-US" sz="44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7E3D18E9-E0F5-D659-92E8-7A8F3E99D8E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49425" y="1455738"/>
            <a:ext cx="8693150" cy="3946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Rouse, then, soldiers, rally round the banner!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Ready, steady, pass the word along;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Onward, forward, shout aloud hosanna!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Christ is captain of the mighty throng.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BB1D1-FDBD-435E-17B5-FBF54783006E}"/>
              </a:ext>
            </a:extLst>
          </p:cNvPr>
          <p:cNvSpPr txBox="1"/>
          <p:nvPr/>
        </p:nvSpPr>
        <p:spPr>
          <a:xfrm>
            <a:off x="192088" y="5732463"/>
            <a:ext cx="6092825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6473743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William Fiske Sherwin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266</Words>
  <Application>Microsoft Office PowerPoint</Application>
  <PresentationFormat>Widescreen</PresentationFormat>
  <Paragraphs>47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698 Sound the Battle Cry!</dc:title>
  <dc:creator>E. Langley Smith</dc:creator>
  <cp:lastModifiedBy>Narelle Wheaton</cp:lastModifiedBy>
  <cp:revision>4</cp:revision>
  <cp:lastPrinted>1601-01-01T00:00:00Z</cp:lastPrinted>
  <dcterms:created xsi:type="dcterms:W3CDTF">2002-02-20T03:03:32Z</dcterms:created>
  <dcterms:modified xsi:type="dcterms:W3CDTF">2023-06-26T04:05:18Z</dcterms:modified>
</cp:coreProperties>
</file>