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532142-81E5-477F-A478-58B9792FF9A1}" v="1" dt="2023-06-14T07:45:48.3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1532142-81E5-477F-A478-58B9792FF9A1}"/>
    <pc:docChg chg="custSel modSld">
      <pc:chgData name="Narelle Wheaton" userId="6e1b2b30-480e-4f91-806b-6735d5b9e446" providerId="ADAL" clId="{31532142-81E5-477F-A478-58B9792FF9A1}" dt="2023-06-14T07:46:01.298" v="30" actId="404"/>
      <pc:docMkLst>
        <pc:docMk/>
      </pc:docMkLst>
      <pc:sldChg chg="modSp mod">
        <pc:chgData name="Narelle Wheaton" userId="6e1b2b30-480e-4f91-806b-6735d5b9e446" providerId="ADAL" clId="{31532142-81E5-477F-A478-58B9792FF9A1}" dt="2023-06-14T07:45:01.115" v="13" actId="404"/>
        <pc:sldMkLst>
          <pc:docMk/>
          <pc:sldMk cId="3931023262" sldId="256"/>
        </pc:sldMkLst>
        <pc:spChg chg="mod">
          <ac:chgData name="Narelle Wheaton" userId="6e1b2b30-480e-4f91-806b-6735d5b9e446" providerId="ADAL" clId="{31532142-81E5-477F-A478-58B9792FF9A1}" dt="2023-06-14T07:45:01.115" v="13" actId="404"/>
          <ac:spMkLst>
            <pc:docMk/>
            <pc:sldMk cId="3931023262" sldId="256"/>
            <ac:spMk id="3" creationId="{21296A56-F17B-472E-9207-C531D353700F}"/>
          </ac:spMkLst>
        </pc:spChg>
      </pc:sldChg>
      <pc:sldChg chg="modSp mod">
        <pc:chgData name="Narelle Wheaton" userId="6e1b2b30-480e-4f91-806b-6735d5b9e446" providerId="ADAL" clId="{31532142-81E5-477F-A478-58B9792FF9A1}" dt="2023-06-14T07:45:11.812" v="15" actId="404"/>
        <pc:sldMkLst>
          <pc:docMk/>
          <pc:sldMk cId="4185172293" sldId="257"/>
        </pc:sldMkLst>
        <pc:spChg chg="mod">
          <ac:chgData name="Narelle Wheaton" userId="6e1b2b30-480e-4f91-806b-6735d5b9e446" providerId="ADAL" clId="{31532142-81E5-477F-A478-58B9792FF9A1}" dt="2023-06-14T07:45:11.812" v="15" actId="404"/>
          <ac:spMkLst>
            <pc:docMk/>
            <pc:sldMk cId="4185172293" sldId="257"/>
            <ac:spMk id="3" creationId="{21296A56-F17B-472E-9207-C531D353700F}"/>
          </ac:spMkLst>
        </pc:spChg>
      </pc:sldChg>
      <pc:sldChg chg="modSp mod">
        <pc:chgData name="Narelle Wheaton" userId="6e1b2b30-480e-4f91-806b-6735d5b9e446" providerId="ADAL" clId="{31532142-81E5-477F-A478-58B9792FF9A1}" dt="2023-06-14T07:45:15.485" v="16" actId="404"/>
        <pc:sldMkLst>
          <pc:docMk/>
          <pc:sldMk cId="935254472" sldId="258"/>
        </pc:sldMkLst>
        <pc:spChg chg="mod">
          <ac:chgData name="Narelle Wheaton" userId="6e1b2b30-480e-4f91-806b-6735d5b9e446" providerId="ADAL" clId="{31532142-81E5-477F-A478-58B9792FF9A1}" dt="2023-06-14T07:45:15.485" v="16" actId="404"/>
          <ac:spMkLst>
            <pc:docMk/>
            <pc:sldMk cId="935254472" sldId="258"/>
            <ac:spMk id="3" creationId="{21296A56-F17B-472E-9207-C531D353700F}"/>
          </ac:spMkLst>
        </pc:spChg>
      </pc:sldChg>
      <pc:sldChg chg="modSp mod">
        <pc:chgData name="Narelle Wheaton" userId="6e1b2b30-480e-4f91-806b-6735d5b9e446" providerId="ADAL" clId="{31532142-81E5-477F-A478-58B9792FF9A1}" dt="2023-06-14T07:45:33.304" v="21" actId="27636"/>
        <pc:sldMkLst>
          <pc:docMk/>
          <pc:sldMk cId="1615608653" sldId="259"/>
        </pc:sldMkLst>
        <pc:spChg chg="mod">
          <ac:chgData name="Narelle Wheaton" userId="6e1b2b30-480e-4f91-806b-6735d5b9e446" providerId="ADAL" clId="{31532142-81E5-477F-A478-58B9792FF9A1}" dt="2023-06-14T07:45:33.304" v="21" actId="27636"/>
          <ac:spMkLst>
            <pc:docMk/>
            <pc:sldMk cId="1615608653" sldId="259"/>
            <ac:spMk id="3" creationId="{21296A56-F17B-472E-9207-C531D353700F}"/>
          </ac:spMkLst>
        </pc:spChg>
      </pc:sldChg>
      <pc:sldChg chg="delSp modSp mod">
        <pc:chgData name="Narelle Wheaton" userId="6e1b2b30-480e-4f91-806b-6735d5b9e446" providerId="ADAL" clId="{31532142-81E5-477F-A478-58B9792FF9A1}" dt="2023-06-14T07:45:53.655" v="28" actId="27636"/>
        <pc:sldMkLst>
          <pc:docMk/>
          <pc:sldMk cId="1713466075" sldId="260"/>
        </pc:sldMkLst>
        <pc:spChg chg="mod">
          <ac:chgData name="Narelle Wheaton" userId="6e1b2b30-480e-4f91-806b-6735d5b9e446" providerId="ADAL" clId="{31532142-81E5-477F-A478-58B9792FF9A1}" dt="2023-06-14T07:45:53.655" v="28" actId="27636"/>
          <ac:spMkLst>
            <pc:docMk/>
            <pc:sldMk cId="1713466075" sldId="260"/>
            <ac:spMk id="3" creationId="{21296A56-F17B-472E-9207-C531D353700F}"/>
          </ac:spMkLst>
        </pc:spChg>
        <pc:spChg chg="del">
          <ac:chgData name="Narelle Wheaton" userId="6e1b2b30-480e-4f91-806b-6735d5b9e446" providerId="ADAL" clId="{31532142-81E5-477F-A478-58B9792FF9A1}" dt="2023-06-14T07:45:46.700" v="24" actId="21"/>
          <ac:spMkLst>
            <pc:docMk/>
            <pc:sldMk cId="1713466075" sldId="260"/>
            <ac:spMk id="4" creationId="{F6F27651-2AD0-4D9E-A28B-78CF8D9405B3}"/>
          </ac:spMkLst>
        </pc:spChg>
      </pc:sldChg>
      <pc:sldChg chg="modSp mod">
        <pc:chgData name="Narelle Wheaton" userId="6e1b2b30-480e-4f91-806b-6735d5b9e446" providerId="ADAL" clId="{31532142-81E5-477F-A478-58B9792FF9A1}" dt="2023-06-14T07:45:28.341" v="18" actId="404"/>
        <pc:sldMkLst>
          <pc:docMk/>
          <pc:sldMk cId="2192398308" sldId="261"/>
        </pc:sldMkLst>
        <pc:spChg chg="mod">
          <ac:chgData name="Narelle Wheaton" userId="6e1b2b30-480e-4f91-806b-6735d5b9e446" providerId="ADAL" clId="{31532142-81E5-477F-A478-58B9792FF9A1}" dt="2023-06-14T07:45:28.341" v="18" actId="404"/>
          <ac:spMkLst>
            <pc:docMk/>
            <pc:sldMk cId="2192398308" sldId="261"/>
            <ac:spMk id="3" creationId="{21296A56-F17B-472E-9207-C531D353700F}"/>
          </ac:spMkLst>
        </pc:spChg>
      </pc:sldChg>
      <pc:sldChg chg="modSp mod">
        <pc:chgData name="Narelle Wheaton" userId="6e1b2b30-480e-4f91-806b-6735d5b9e446" providerId="ADAL" clId="{31532142-81E5-477F-A478-58B9792FF9A1}" dt="2023-06-14T07:45:42.706" v="23" actId="404"/>
        <pc:sldMkLst>
          <pc:docMk/>
          <pc:sldMk cId="1177134819" sldId="262"/>
        </pc:sldMkLst>
        <pc:spChg chg="mod">
          <ac:chgData name="Narelle Wheaton" userId="6e1b2b30-480e-4f91-806b-6735d5b9e446" providerId="ADAL" clId="{31532142-81E5-477F-A478-58B9792FF9A1}" dt="2023-06-14T07:45:42.706" v="23" actId="404"/>
          <ac:spMkLst>
            <pc:docMk/>
            <pc:sldMk cId="1177134819" sldId="262"/>
            <ac:spMk id="3" creationId="{21296A56-F17B-472E-9207-C531D353700F}"/>
          </ac:spMkLst>
        </pc:spChg>
      </pc:sldChg>
      <pc:sldChg chg="addSp modSp mod">
        <pc:chgData name="Narelle Wheaton" userId="6e1b2b30-480e-4f91-806b-6735d5b9e446" providerId="ADAL" clId="{31532142-81E5-477F-A478-58B9792FF9A1}" dt="2023-06-14T07:46:01.298" v="30" actId="404"/>
        <pc:sldMkLst>
          <pc:docMk/>
          <pc:sldMk cId="1843021556" sldId="263"/>
        </pc:sldMkLst>
        <pc:spChg chg="add mod">
          <ac:chgData name="Narelle Wheaton" userId="6e1b2b30-480e-4f91-806b-6735d5b9e446" providerId="ADAL" clId="{31532142-81E5-477F-A478-58B9792FF9A1}" dt="2023-06-14T07:45:48.380" v="25"/>
          <ac:spMkLst>
            <pc:docMk/>
            <pc:sldMk cId="1843021556" sldId="263"/>
            <ac:spMk id="2" creationId="{2424A7D0-76BA-BC16-5CA4-201D3F48BAAA}"/>
          </ac:spMkLst>
        </pc:spChg>
        <pc:spChg chg="mod">
          <ac:chgData name="Narelle Wheaton" userId="6e1b2b30-480e-4f91-806b-6735d5b9e446" providerId="ADAL" clId="{31532142-81E5-477F-A478-58B9792FF9A1}" dt="2023-06-14T07:46:01.298" v="30" actId="404"/>
          <ac:spMkLst>
            <pc:docMk/>
            <pc:sldMk cId="1843021556" sldId="263"/>
            <ac:spMk id="3" creationId="{21296A56-F17B-472E-9207-C531D353700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DD220-D69F-4462-AA04-EF49BCB9F1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5E41BE-24CD-4FD8-A7B1-A0A34D24A4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4F4E0C-CA05-4233-9029-A3945B50D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52D4-8E50-4A39-9443-90454AA3BC8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862C3-C4CE-40FE-A67A-CDECAA8A9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96AA7-B92E-4A0F-AB44-9A05E7B5F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37AB-16CA-4406-8A9D-02DA1AB681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1754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78FFA-FF39-4301-8AA2-ADF5A74E3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A9FFB1-C764-4E88-BEC0-8590CC770A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AEFB5-611D-4B45-9880-0EDCB149C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52D4-8E50-4A39-9443-90454AA3BC8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5D4B9B-F64D-4360-B733-00B3955B7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DFE393-A8C3-4557-A981-A34149480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37AB-16CA-4406-8A9D-02DA1AB681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950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66D8E5-28AA-4EBB-8091-5AAFD780D3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301E57-D506-4FE4-8677-597B61CFD1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8139C-F650-46E2-8ED5-5C8EBE1FD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52D4-8E50-4A39-9443-90454AA3BC8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B7729-E47F-4461-AC19-6A18D9225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EF27F-06C8-4147-BDEB-031ACD300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37AB-16CA-4406-8A9D-02DA1AB681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5740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16B62-CB3F-4DE8-9747-47D8E0840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661D2A-2870-4818-B678-968ECE22C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E18A0-B119-45A6-AD68-90CE90C5B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52D4-8E50-4A39-9443-90454AA3BC8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00B8A4-90B1-4C92-B9AD-A9DBE2507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C66E7-D8EF-44BA-B4D5-CF399851A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37AB-16CA-4406-8A9D-02DA1AB681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5387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C1E0E-9AD1-41D8-83A3-BBECE1140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6DC3-EEBE-43E9-9B79-C4C34D4899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0B74F8-8CBA-4FC0-8265-3480BF172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52D4-8E50-4A39-9443-90454AA3BC8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04E601-8222-40B2-8F3F-CDC13CE70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BB50E-54E8-402D-AC6C-0CE2E4F4C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37AB-16CA-4406-8A9D-02DA1AB681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60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432DA-5781-41B0-989F-624699C9F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60F3E-743B-4FE7-9CFF-65B8EE4F11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EB7065-F85B-4E37-AD97-8CD90D63D7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C0C0D-5271-47FF-9B1A-752B21C1E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52D4-8E50-4A39-9443-90454AA3BC8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916FA3-9E1A-43D9-A764-FBBAFD744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97CC58-7B94-4CBD-9CD9-ACC64A016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37AB-16CA-4406-8A9D-02DA1AB681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4865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B65E8-D531-423C-B9A1-DCDEA8B97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AECA02-5F16-46D7-A9B8-E2DCDDD12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25719D-E5B8-4ACE-BD55-F6464A11B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15D611-4832-47C2-8E22-04CEB0E30E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CB7B22-14B3-4A3D-879F-E02D761B5F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4ED25B-1DF6-49E0-8DE2-DB5F7E224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52D4-8E50-4A39-9443-90454AA3BC8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304BBB-C52F-4D68-8B44-5EA5BD9BD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1A0C15-C600-4539-9B50-B19803104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37AB-16CA-4406-8A9D-02DA1AB681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7828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4750A-5BB6-4C9C-A7BF-948001C33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C618E5-3725-4664-BDC6-0F9611166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52D4-8E50-4A39-9443-90454AA3BC8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5C8721-64B0-4EBC-B24B-F72EFCAF9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E2A3F1-7866-44C2-8ABA-7149C101A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37AB-16CA-4406-8A9D-02DA1AB681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9585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ADD384-E50B-4B43-858B-1D400ED24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52D4-8E50-4A39-9443-90454AA3BC8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919DA3-C886-4425-8310-FD05441CE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625250-C2E8-4178-B7B8-345217C11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37AB-16CA-4406-8A9D-02DA1AB681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298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A9BC4-3646-48FA-BBF5-34A355EFF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C8C607-ABCA-435F-9C91-15F45F76E6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B62F3A-3089-47D1-B287-68C0A6E69C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883FF5-7ED3-4CF1-8E93-97410A7B6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52D4-8E50-4A39-9443-90454AA3BC8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FD9D47-24E0-4F14-BD2E-6B8482BA0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0899B1-D2C2-4693-8108-126370F25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37AB-16CA-4406-8A9D-02DA1AB681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117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13510-0FBF-4850-A80A-D2B5D1602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2E738F-DCBE-4E12-9C95-6759178A13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00C4E2-EE0E-47FD-8CD2-5E13441B8E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90DD27-E878-45F5-99F3-4E23A79F6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52D4-8E50-4A39-9443-90454AA3BC8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618727-1B7B-43D8-8474-EF14A0822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6CCE92-583E-4133-8617-D04ECDFC4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37AB-16CA-4406-8A9D-02DA1AB681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6077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D1FBA9-E1D9-4E41-83F7-0AF5CB663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41B18C-90D9-4DC1-91E3-D57933F081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239101-3C51-4A1D-A886-DB1EE8EB80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552D4-8E50-4A39-9443-90454AA3BC8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0F730-A22C-4968-BA5C-277BEF9075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019F1-9A5D-4189-B05F-24A1B088EB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137AB-16CA-4406-8A9D-02DA1AB681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331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96A56-F17B-472E-9207-C531D35370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7750"/>
            <a:ext cx="9144000" cy="476250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Above the worldwide battlefield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long and warring years,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flag of many victories triumphantly appears;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as we fight beneath its folds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all that most we prize,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God of battles, in Thy name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flag unhindered flies.</a:t>
            </a:r>
            <a:endParaRPr lang="en-A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023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96A56-F17B-472E-9207-C531D35370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0428"/>
            <a:ext cx="9144000" cy="3277144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'Neath our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colours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waving,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fight, nor will we tire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our God is saving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world by Blood and Fire.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172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96A56-F17B-472E-9207-C531D35370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4607"/>
            <a:ext cx="9144000" cy="496878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flag of hallowed memories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thousand times retold,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chronicles of twice born men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Beneath thy shade enrolled;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Glad trophies won from Satan's power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fight nor count the odds,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Contented that the wounds be theirs,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claim the victory God's.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254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96A56-F17B-472E-9207-C531D35370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0428"/>
            <a:ext cx="9144000" cy="3277144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'Neath our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colours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waving,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fight, nor will we tire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our God is saving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world by Blood and Fire.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398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96A56-F17B-472E-9207-C531D35370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7750"/>
            <a:ext cx="9144000" cy="4762500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</a:t>
            </a:r>
            <a:r>
              <a:rPr lang="en-US" sz="2000" b="0" i="0" dirty="0">
                <a:solidFill>
                  <a:schemeClr val="bg1"/>
                </a:solidFill>
                <a:effectLst/>
              </a:rPr>
              <a:t>3.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when, in solemn covenant,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Its folds hung over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promised God most earnestly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soldier I would be;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pray that when the trumpet calls,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last great battle won,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Army flag shall cover all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death can seize upon.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608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96A56-F17B-472E-9207-C531D35370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0428"/>
            <a:ext cx="9144000" cy="3277144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'Neath our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colours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waving,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fight, nor will we tire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our God is saving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world by Blood and Fire.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134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96A56-F17B-472E-9207-C531D35370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7750"/>
            <a:ext cx="9144000" cy="47625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standard for the multitude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Uplifted everywhere;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this and nothing less than this,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Thine Army, Lord, prepare;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Gainst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sin and darkness still to fight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bring that day to birth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folded lies the Blood and Fire,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Kingdom come on earth.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466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1296A56-F17B-472E-9207-C531D35370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0428"/>
            <a:ext cx="9144000" cy="3277144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sz="31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'Neath our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colours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waving,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fight, nor will we tire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our God is saving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world by Blood and Fire.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24A7D0-76BA-BC16-5CA4-201D3F48BAAA}"/>
              </a:ext>
            </a:extLst>
          </p:cNvPr>
          <p:cNvSpPr txBox="1"/>
          <p:nvPr/>
        </p:nvSpPr>
        <p:spPr>
          <a:xfrm>
            <a:off x="165463" y="6016675"/>
            <a:ext cx="286512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Above the world-wide battlefield through</a:t>
            </a:r>
          </a:p>
          <a:p>
            <a:r>
              <a:rPr lang="en-US" sz="1100" dirty="0">
                <a:solidFill>
                  <a:schemeClr val="bg1"/>
                </a:solidFill>
              </a:rPr>
              <a:t>Will J. Brand (1889-1977)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843021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376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2022-08-17T06:54:25Z</dcterms:created>
  <dcterms:modified xsi:type="dcterms:W3CDTF">2023-06-14T07:46:05Z</dcterms:modified>
</cp:coreProperties>
</file>