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256" r:id="rId2"/>
    <p:sldId id="272" r:id="rId3"/>
    <p:sldId id="282" r:id="rId4"/>
    <p:sldId id="292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0B430-ADAA-C8FD-DE59-7976D411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A73519-EE0D-E34D-7C78-FAE8877F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2F8E0-A134-DE88-8E29-21B99222E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6D16-7803-4FA5-98D7-9238F8C887A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3054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63878F-13D4-1A06-15B7-ACC286566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9CBC1C-19C7-FEB0-6CB6-1A65353A9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E7786B-C0E2-54CE-4C1F-7840D2253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B41AD-BC96-423F-89D2-EE9371E3C81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2012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0CFD7-C4BD-B61C-6C52-B709A2D92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553C4-5172-349E-9A99-320DEF0AA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E32C2-83FD-D329-B445-95F764980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1FEF1-C898-4B0E-AB19-15D42322BE5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63086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07D68-DEBB-7C3F-8C4B-0DB287AB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E88801-0EE8-2E39-D2FA-F9C9E12D2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1230C0-494D-6B64-E20B-CC8DB44FC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9EBEB-2EC9-43F3-8AD9-2A110492DD0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8042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285C7-5410-C606-2FDA-E478B2104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2058F-DEA9-785A-D78B-E5B3DE78B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8801A-84A4-C12A-3EA2-82B9583AF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81F9B-8D3B-4032-9DF2-903A42C535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6338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6DB8F6-7D34-40BA-1B53-BD6B57423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22C4B24-F4F5-F48D-4616-588660635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6CE37F-E716-2AEF-86FF-DF8B359FB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3A83E-C8B2-46D1-A44D-5968914D12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1594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96D280C-B03E-CAC8-9297-9BFD0DCE6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B856257-1710-929D-2F9A-8D628F247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DF0BEA0-C65A-D2E3-4563-3415B3B2B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ADC61-F02E-4946-8BF1-4FC44B770CF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34813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091ABB7-7BEB-1D33-9CD7-2721930E6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4352819-CC5E-1EF3-793C-EB8C2DFE8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9114F80-F2F8-B2E1-7F52-EBB6C6A26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A0168-7122-48E5-8D7D-8BAA0537392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85467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619A4A4-610C-9691-0731-AC93F8298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674E211-24DA-538E-3314-92FF09B52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523E4D2-1873-E759-0EE0-E5D7657BE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C6A8E-4C3B-450C-9C16-10CAE9CBF3E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95356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041326-9227-9FD5-4FE4-D24BB5BE1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A23F2B-E415-A43E-BE35-78374FE7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CDDD0D-3A5C-B0D8-0B5E-0D397B1BA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07F08-D111-440D-900A-BB6F10932B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9219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B5C3B0-0D37-5FF6-BB18-2D995BF7A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14CCEA-9A3E-E2AA-CF3E-B4890FDEA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ACD076-FF81-8ABF-FD85-0BD6F673D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DE67E-7D81-4276-8373-48F0C34F91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13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68D6C1C-32C0-1113-B9D7-82D4F8AC30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B7675C-730B-3C1A-E0EB-AE8F45D9C9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EACE6-94DF-CB25-935E-2E81F438DD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84913-AD0E-3455-8897-B61B53E505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DBC26-4442-9D6F-D990-FE7E51754F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BC5F9E-ACB7-41E4-9D84-62D0B3C8B48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5BE1D9B-0679-F4EE-5C48-6AB4A5287C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2663" y="652463"/>
            <a:ext cx="10226675" cy="555307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We have heard the joyful sound: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Jesus saves!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Tell the message all around: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Jesus saves!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Bear the news to every land,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Climb the steeps and cross the waves;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Onward! 'tis our Lord's command: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Jesus saves!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>
            <a:extLst>
              <a:ext uri="{FF2B5EF4-FFF2-40B4-BE49-F238E27FC236}">
                <a16:creationId xmlns:a16="http://schemas.microsoft.com/office/drawing/2014/main" id="{D396A055-50D1-AFD4-A486-45EE51076C8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693738"/>
            <a:ext cx="10369550" cy="5470525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Waft it on the rolling tide: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Jesus saves!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Say to sinners far and wide: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Jesus saves!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Sing, ye islands of the sea,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Echo back, ye ocean waves;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Earth shall keep her jubilee: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Jesus saves!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AU" altLang="en-US" sz="40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3">
            <a:extLst>
              <a:ext uri="{FF2B5EF4-FFF2-40B4-BE49-F238E27FC236}">
                <a16:creationId xmlns:a16="http://schemas.microsoft.com/office/drawing/2014/main" id="{0BCC2BDD-10FC-46DF-4052-40B22519553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693738"/>
            <a:ext cx="9937750" cy="54705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000" dirty="0"/>
              <a:t>Verse 3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Sing above the toil and strife: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Jesus saves!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By his death and endless life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Jesus saves!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Sing it softly through the gloom,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When the heart for mercy craves;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Sing in triumph o'er the tomb: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Jesus saves!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endParaRPr lang="en-AU" alt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3">
            <a:extLst>
              <a:ext uri="{FF2B5EF4-FFF2-40B4-BE49-F238E27FC236}">
                <a16:creationId xmlns:a16="http://schemas.microsoft.com/office/drawing/2014/main" id="{D38DAD7F-7D9D-6FED-12DC-3E4E8E19FD2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571500"/>
            <a:ext cx="10152063" cy="57150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000" dirty="0"/>
              <a:t>Verse 4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Give the winds a mighty voice: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Jesus saves!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Let the nations now rejoice: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Jesus saves!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Shout salvation full and free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To each land the ocean laves;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This our song of victory: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Jesus saves!</a:t>
            </a:r>
            <a:endParaRPr lang="en-US" alt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C562F-1CF9-2131-31F8-BFF2766BF7B4}"/>
              </a:ext>
            </a:extLst>
          </p:cNvPr>
          <p:cNvSpPr txBox="1"/>
          <p:nvPr/>
        </p:nvSpPr>
        <p:spPr>
          <a:xfrm>
            <a:off x="181768" y="5835650"/>
            <a:ext cx="6094413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2843779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Priscilla J. Owens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212</Words>
  <Application>Microsoft Office PowerPoint</Application>
  <PresentationFormat>Widescreen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393. We Have Heard the Joyful Sound</dc:title>
  <dc:creator>E. Langley Smith</dc:creator>
  <cp:lastModifiedBy>Narelle Wheaton</cp:lastModifiedBy>
  <cp:revision>4</cp:revision>
  <cp:lastPrinted>1601-01-01T00:00:00Z</cp:lastPrinted>
  <dcterms:created xsi:type="dcterms:W3CDTF">2002-01-14T23:04:44Z</dcterms:created>
  <dcterms:modified xsi:type="dcterms:W3CDTF">2023-06-19T03:13:19Z</dcterms:modified>
</cp:coreProperties>
</file>