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8" r:id="rId4"/>
    <p:sldId id="267" r:id="rId5"/>
    <p:sldId id="259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93772" autoAdjust="0"/>
  </p:normalViewPr>
  <p:slideViewPr>
    <p:cSldViewPr>
      <p:cViewPr varScale="1">
        <p:scale>
          <a:sx n="103" d="100"/>
          <a:sy n="103" d="100"/>
        </p:scale>
        <p:origin x="91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E52DC-69BE-9E9B-840A-00450DF91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68BFA1-DC8B-2BCD-A62B-E2E3DD277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E5B94-DBE9-8695-8AA7-22455F328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E2193-1808-4C61-9AAF-9CBDFD10BA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0460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BB7ACE-7557-E145-430F-B1EE7C833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375E7-650E-3F26-F4BF-BE3C49C24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5D7D9-EA8B-CCE4-403C-812913556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275AB-37AE-4BBF-8AA2-F0A21BD6A0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03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AF080-0FB8-93D5-0FB6-A12661B72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916B1-B1E3-3C43-6052-ED9F5E715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71CD3-B4F8-0E06-1854-8FFE2C537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BADD6-4BB8-4D30-955B-4831691E2E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1628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22F57-4A83-CB6E-3B6E-8F61D8C0A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076AA-2DB5-B09A-6890-5CBF8DE2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F996B-C344-00FB-7871-8576CDB0F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1BF63-0F4D-4D8A-9136-24403D7861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285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54C9E-FFB5-4304-D6C7-C6E2C06A4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B034D-DE94-AFF2-A43E-5FDB9A716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AA583-01CF-B58C-4BE8-FFD6B8274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FD2B-9199-405C-B6F3-8E7F14537B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0572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0B9519-7817-240E-3013-FED801B57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2B910F-C205-56A5-DFD8-F66AD7736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9217F4-6809-854A-1743-A33D3F7D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EC027-BCC8-4AAF-B096-22CBD583E4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92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7675C7-002A-A222-CB2A-9B90FDA30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0C8D324-5551-1C0F-8A9D-B1586BD83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F1000F-B98B-5400-4713-079F3CC5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B8B06-52D6-47A0-BCF7-DF4154A075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1500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08B10C0-6B1A-58C8-9F03-E7A84AC16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2D247D1-F96D-7FF0-41F4-F04AA8EB0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C5C8AA-81FD-64C5-787B-EE8318E36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04D36-5CEC-4796-898F-BEF5620646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464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5BA24B3-BDEA-E1BC-E3C6-B86EF752B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F582DB4-F863-1C5E-413F-01EB3A25E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D8C6CDE-182F-B579-2F86-D163FD6FC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6E495-42A7-4BF3-A5DC-CC3389AAA6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7436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AB6C98-C4F6-CC00-A839-C10111152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FF75EA-CA95-0805-8F00-42C625D04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F99A29-06FB-7061-C275-3627A9D8C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F3265-524A-4FAD-85B5-A4DEA84BA2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848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E3ED65-3D78-43FE-3E83-DE439B1B7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D3B4EA-EA9E-A9C4-E3AC-EBB3F1703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41AE03-1162-70D5-181F-4C7224C3F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295D1-DAEC-4DAA-ABAA-8AE3D6DFB4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983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4555469-4F55-C3E4-81D6-678B7AE70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B56EE73-A325-5161-EA08-5808CA8A97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6F105-6244-FE75-F918-F8B6A5D346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1E4B29-57A8-CA17-CDCB-AB5E9EC5F4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F8B86-A0C2-F2CD-FE9C-2362FBF68E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234AA3-22DD-4FBD-A6B8-EFE00781BE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A73C1A1-130D-EFC9-C17A-58F4FC44AC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28663"/>
            <a:ext cx="9144000" cy="54006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I'll go in the strength of the Lord,</a:t>
            </a:r>
          </a:p>
          <a:p>
            <a:r>
              <a:rPr lang="en-US" altLang="en-US" sz="4000" dirty="0"/>
              <a:t>In paths he has marked for my feet;</a:t>
            </a:r>
          </a:p>
          <a:p>
            <a:r>
              <a:rPr lang="en-US" altLang="en-US" sz="4000" dirty="0"/>
              <a:t>I'll follow the light of his word,</a:t>
            </a:r>
          </a:p>
          <a:p>
            <a:r>
              <a:rPr lang="en-US" altLang="en-US" sz="4000" dirty="0"/>
              <a:t>Nor shrink from the dangers I meet.</a:t>
            </a:r>
          </a:p>
          <a:p>
            <a:r>
              <a:rPr lang="en-US" altLang="en-US" sz="4000" dirty="0"/>
              <a:t>His presence my steps shall attend,</a:t>
            </a:r>
          </a:p>
          <a:p>
            <a:r>
              <a:rPr lang="en-US" altLang="en-US" sz="4000" dirty="0"/>
              <a:t>His fullness my wants shall supply;</a:t>
            </a:r>
          </a:p>
          <a:p>
            <a:r>
              <a:rPr lang="en-US" altLang="en-US" sz="4000" dirty="0"/>
              <a:t>On him, till my journey shall end,</a:t>
            </a:r>
          </a:p>
          <a:p>
            <a:r>
              <a:rPr lang="en-US" altLang="en-US" sz="4000" dirty="0"/>
              <a:t>My unwavering faith shall rely.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0F8470C9-AAC5-1C75-8538-6F277FCC15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I'll go, (I'll go,)  </a:t>
            </a:r>
          </a:p>
          <a:p>
            <a:r>
              <a:rPr lang="en-US" altLang="en-US" sz="4000" dirty="0"/>
              <a:t>I'll go in the strength,</a:t>
            </a:r>
          </a:p>
          <a:p>
            <a:r>
              <a:rPr lang="en-US" altLang="en-US" sz="4000" dirty="0"/>
              <a:t>I'll go in the strength of the Lord,</a:t>
            </a:r>
          </a:p>
          <a:p>
            <a:r>
              <a:rPr lang="en-US" altLang="en-US" sz="4000" dirty="0"/>
              <a:t>I'll go, (I'll go,) </a:t>
            </a:r>
          </a:p>
          <a:p>
            <a:r>
              <a:rPr lang="en-US" altLang="en-US" sz="4000" dirty="0"/>
              <a:t>I'll go in the strength,</a:t>
            </a:r>
          </a:p>
          <a:p>
            <a:r>
              <a:rPr lang="en-US" altLang="en-US" sz="4000" dirty="0"/>
              <a:t>I'll go in the strength of the Lord.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D44CFB11-818E-3FDF-7A5C-6C98400058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6250"/>
            <a:ext cx="9144000" cy="57610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I'll go in the strength of the Lord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work he appoints me to do;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joy which his smile doth afford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My soul shall her </a:t>
            </a:r>
            <a:r>
              <a:rPr lang="en-US" sz="4000" dirty="0" err="1"/>
              <a:t>vigour</a:t>
            </a:r>
            <a:r>
              <a:rPr lang="en-US" sz="4000" dirty="0"/>
              <a:t> renew.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His wisdom shall guard me from harm,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His power my sufficiency prove;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I'll trust his omnipotent arm,	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prove his unchangeable love.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B8CC25EC-B735-CB36-7BB3-2F2467176E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I'll go, (I'll go,)  </a:t>
            </a:r>
          </a:p>
          <a:p>
            <a:r>
              <a:rPr lang="en-US" altLang="en-US" sz="4000" dirty="0"/>
              <a:t>I'll go in the strength,</a:t>
            </a:r>
          </a:p>
          <a:p>
            <a:r>
              <a:rPr lang="en-US" altLang="en-US" sz="4000" dirty="0"/>
              <a:t>I'll go in the strength of the Lord,</a:t>
            </a:r>
          </a:p>
          <a:p>
            <a:r>
              <a:rPr lang="en-US" altLang="en-US" sz="4000" dirty="0"/>
              <a:t>I'll go, (I'll go,) </a:t>
            </a:r>
          </a:p>
          <a:p>
            <a:r>
              <a:rPr lang="en-US" altLang="en-US" sz="4000" dirty="0"/>
              <a:t>I'll go in the strength,</a:t>
            </a:r>
          </a:p>
          <a:p>
            <a:r>
              <a:rPr lang="en-US" altLang="en-US" sz="4000" dirty="0"/>
              <a:t>I'll go in the strength of the Lord.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B7E02A2-ECF8-5FE9-2D00-BCDFD02F7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6250"/>
            <a:ext cx="9144000" cy="57610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I'll go in the strength of the Lord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conflicts which faith will require,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His grace as my shield and reward,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My courage and zeal shall inspire.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Since he gives the word of command,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meet and encounter the foe,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 his sword of truth in my hand,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suffer and triumph I'll go.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61A9183E-9BEC-24AD-6AD3-CF8E146A8D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I'll go, (I'll go,)  </a:t>
            </a:r>
          </a:p>
          <a:p>
            <a:r>
              <a:rPr lang="en-US" altLang="en-US" sz="4000"/>
              <a:t>I'll go in the strength,</a:t>
            </a:r>
          </a:p>
          <a:p>
            <a:r>
              <a:rPr lang="en-US" altLang="en-US" sz="4000"/>
              <a:t>I'll go in the strength of the Lord,</a:t>
            </a:r>
          </a:p>
          <a:p>
            <a:r>
              <a:rPr lang="en-US" altLang="en-US" sz="4000"/>
              <a:t>I'll go, (I'll go,) </a:t>
            </a:r>
          </a:p>
          <a:p>
            <a:r>
              <a:rPr lang="en-US" altLang="en-US" sz="4000"/>
              <a:t>I'll go in the strength,</a:t>
            </a:r>
          </a:p>
          <a:p>
            <a:r>
              <a:rPr lang="en-US" altLang="en-US" sz="4000"/>
              <a:t>I'll go in the strength of the Lord.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9D99B-F9C9-8C42-1C60-270378D17F04}"/>
              </a:ext>
            </a:extLst>
          </p:cNvPr>
          <p:cNvSpPr txBox="1"/>
          <p:nvPr/>
        </p:nvSpPr>
        <p:spPr>
          <a:xfrm>
            <a:off x="263525" y="5707063"/>
            <a:ext cx="6096000" cy="1060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966514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Edward Turney | Ivor Bosanko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Words: 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Music: 1983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378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9</cp:revision>
  <dcterms:created xsi:type="dcterms:W3CDTF">1999-10-12T03:26:52Z</dcterms:created>
  <dcterms:modified xsi:type="dcterms:W3CDTF">2023-06-21T08:16:53Z</dcterms:modified>
</cp:coreProperties>
</file>