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69" r:id="rId3"/>
    <p:sldId id="261" r:id="rId4"/>
    <p:sldId id="279" r:id="rId5"/>
    <p:sldId id="263" r:id="rId6"/>
    <p:sldId id="280" r:id="rId7"/>
    <p:sldId id="265" r:id="rId8"/>
    <p:sldId id="277" r:id="rId9"/>
    <p:sldId id="266" r:id="rId10"/>
    <p:sldId id="278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0CE13-D458-CC93-50DC-4A4B288F2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23BA4-1EDC-286B-C01D-A73F204B6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EEDA2-EE09-1766-F7A5-C77E4C050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C3CEC-D843-4C1B-A9E9-C21B32D4DC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3558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5395C-22B9-3600-541D-D76229182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A0D878-893D-1115-59A8-32F7CDDFA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8D825-1E89-8AE3-061D-B1636BC7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6A61-BAEB-43A3-9E2F-ADF6F4862A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0496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B58A7-8FC8-6A3A-C170-89D4BD976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9D791-C762-7B26-975C-1D43C819E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6D36F-C1CC-CCF0-85B9-5EE6F3CC0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96784-BC14-4D2E-B56A-85F5244036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45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9906B-33D4-C16C-E793-C6D4EFB53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DF021-62DE-55C4-D5FE-D4D8AEA43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6EB5C-77DD-96A9-4C99-9B563059F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7E7FF-A630-4DF8-9CDC-2F2E956BD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97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B07EC-48B4-7A00-FC3B-1CD57349F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DB9588-62DB-E33A-05C4-A05CB5331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93F78-A997-3464-5C38-25E321D96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EBC46-538A-4AB7-81E6-2BF8DE4330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34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179E0D-FAA8-5431-C8B6-9B2643A4C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6379DE-FFFF-C975-2BC9-EC208606C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C4B387-2BD9-BBFA-A370-BD586C819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E8EF6-DC60-423C-8CE4-7F15031895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1153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D358D6-BAF1-8A0F-0833-4852DE6C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81962A8-70C3-AACD-3EDB-9D2671413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4138C8-B84E-AD88-3A0D-5BA1CB7D8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8888B-6351-46EF-B358-2BCCFCEA9D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46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C2E7136-A876-0733-BC4E-A4F19F415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E77F4EE-825C-BC7A-EC08-416E13DF9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ED29321-15BE-991D-F7FD-9C2180175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B8973-B537-4F08-BA70-C05116CC86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236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F6A3A5D-A84B-727F-6BAF-B7CE40035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CC8F69F-883A-BDF8-7935-B4225F8F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3843720-8C5C-1B42-D6A0-3310F9404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A9B55-4DA4-4CBB-B30D-C010A0C5E2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637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A3AD869-8C59-37EE-3A5F-8335DE0A9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25AE90-03C2-2FD4-AAF2-44776D762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429103-60F3-5F30-50F5-EF3500BE1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8DD0D-9C6B-4175-A098-2DBEC0E7DD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9578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1A939F-AA09-941F-7448-E508B5D37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62665F-FE5E-D7D9-DEBF-3F74940FB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D06934-6920-3101-B13B-14DB4558D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5AE04-2CEF-4FB5-95C6-4A2978CFA2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788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2190E19-F3EE-7A98-BE2A-735DE4B0E9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2BD54AF-B11C-0B4D-8ECA-93BE4C50B6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41A66-7176-60F6-03CF-BF3640A1EF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C25A6-2D5D-881A-306E-31C05039A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0D517-5C2E-DFE7-BC64-A36FCD9969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52EEC9-C191-4DAF-A64D-259F49D16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19CEE8E-067F-02BA-0527-97CA43122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1</a:t>
            </a:r>
            <a:endParaRPr lang="en-AU" altLang="en-US" dirty="0"/>
          </a:p>
          <a:p>
            <a:r>
              <a:rPr lang="en-AU" altLang="en-US" sz="4000" dirty="0"/>
              <a:t>We're a band that shall conquer the foe,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King;</a:t>
            </a:r>
            <a:br>
              <a:rPr lang="en-AU" altLang="en-US" sz="4000" dirty="0"/>
            </a:br>
            <a:r>
              <a:rPr lang="en-AU" altLang="en-US" sz="4000" dirty="0"/>
              <a:t>With the sword of the Spirit, we know,</a:t>
            </a:r>
            <a:br>
              <a:rPr lang="en-AU" altLang="en-US" sz="4000" dirty="0"/>
            </a:br>
            <a:r>
              <a:rPr lang="en-AU" altLang="en-US" sz="4000" dirty="0"/>
              <a:t>We sinners to Jesus shall bring.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0781B12-E5BB-8D9C-AF3A-A86FC14898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br>
              <a:rPr lang="en-AU" altLang="en-US" sz="4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3A252D2C-7EE7-6779-509E-DB66D2280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43910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/>
              <a:t>We're a band that shall conquer the foe</a:t>
            </a:r>
          </a:p>
          <a:p>
            <a:pPr eaLnBrk="1" hangingPunct="1"/>
            <a:r>
              <a:rPr lang="en-US" altLang="en-US" sz="1000" dirty="0"/>
              <a:t>William Hodgson (1853-1926)</a:t>
            </a:r>
          </a:p>
          <a:p>
            <a:pPr eaLnBrk="1" hangingPunct="1"/>
            <a:r>
              <a:rPr lang="en-US" altLang="en-US" sz="1000" dirty="0"/>
              <a:t>© The General of The Salvation Army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ADE43F3-37DE-2590-32DE-A00888612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br>
              <a:rPr lang="en-AU" altLang="en-US" sz="4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680FA7D-6826-E40A-5A0D-DFA009796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2. </a:t>
            </a:r>
            <a:br>
              <a:rPr lang="en-AU" altLang="en-US" dirty="0"/>
            </a:br>
            <a:r>
              <a:rPr lang="en-AU" altLang="en-US" sz="4000" dirty="0"/>
              <a:t>We have conquered in times that are past,</a:t>
            </a:r>
            <a:br>
              <a:rPr lang="en-AU" altLang="en-US" sz="4000" dirty="0"/>
            </a:br>
            <a:r>
              <a:rPr lang="en-AU" altLang="en-US" sz="4000" dirty="0"/>
              <a:t>And scattered the foe from the field;</a:t>
            </a:r>
            <a:br>
              <a:rPr lang="en-AU" altLang="en-US" sz="4000" dirty="0"/>
            </a:br>
            <a:r>
              <a:rPr lang="en-AU" altLang="en-US" sz="4000" dirty="0"/>
              <a:t>So we'll fight for the King to the last,</a:t>
            </a:r>
            <a:br>
              <a:rPr lang="en-AU" altLang="en-US" sz="4000" dirty="0"/>
            </a:br>
            <a:r>
              <a:rPr lang="en-AU" altLang="en-US" sz="4000" dirty="0"/>
              <a:t>And the sword of the Spirit we'll wield.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ADE43F3-37DE-2590-32DE-A00888612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br>
              <a:rPr lang="en-AU" altLang="en-US" sz="4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250606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A33F550-4A8E-77D9-255C-2ABFB0B92D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Our foe may be mighty and brave,</a:t>
            </a:r>
            <a:br>
              <a:rPr lang="en-AU" altLang="en-US" sz="4000" dirty="0"/>
            </a:br>
            <a:r>
              <a:rPr lang="en-AU" altLang="en-US" sz="4000" dirty="0"/>
              <a:t>And the fighting be hard and severe;</a:t>
            </a:r>
            <a:br>
              <a:rPr lang="en-AU" altLang="en-US" sz="4000" dirty="0"/>
            </a:br>
            <a:r>
              <a:rPr lang="en-AU" altLang="en-US" sz="4000" dirty="0"/>
              <a:t>But the King is the mighty to save,</a:t>
            </a:r>
            <a:br>
              <a:rPr lang="en-AU" altLang="en-US" sz="4000" dirty="0"/>
            </a:br>
            <a:r>
              <a:rPr lang="en-AU" altLang="en-US" sz="4000" dirty="0"/>
              <a:t>And in conflict he always is near.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ADE43F3-37DE-2590-32DE-A00888612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2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br>
              <a:rPr lang="en-AU" altLang="en-US" sz="4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2374841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E91F56-38EC-240D-5C0C-FD9754AE5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In the name of the King we will fight,</a:t>
            </a:r>
            <a:br>
              <a:rPr lang="en-AU" altLang="en-US" sz="4000" dirty="0"/>
            </a:br>
            <a:r>
              <a:rPr lang="en-AU" altLang="en-US" sz="4000" dirty="0"/>
              <a:t>With our banners unfurled to the breeze;</a:t>
            </a:r>
            <a:br>
              <a:rPr lang="en-AU" altLang="en-US" sz="4000" dirty="0"/>
            </a:br>
            <a:r>
              <a:rPr lang="en-AU" altLang="en-US" sz="4000" dirty="0"/>
              <a:t>We will battle for God and the right,</a:t>
            </a:r>
            <a:br>
              <a:rPr lang="en-AU" altLang="en-US" sz="4000" dirty="0"/>
            </a:br>
            <a:r>
              <a:rPr lang="en-AU" altLang="en-US" sz="4000" dirty="0"/>
              <a:t>And the kingdom of Satan we'll seize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DA53FBA-7606-8740-558A-8FFEF7B01E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sz="105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br>
              <a:rPr lang="en-AU" altLang="en-US" sz="4000" dirty="0"/>
            </a:br>
            <a:r>
              <a:rPr lang="en-AU" altLang="en-US" sz="4000" dirty="0"/>
              <a:t>I believe we shall win,</a:t>
            </a:r>
            <a:br>
              <a:rPr lang="en-AU" altLang="en-US" sz="4000" dirty="0"/>
            </a:br>
            <a:r>
              <a:rPr lang="en-AU" altLang="en-US" sz="4000" dirty="0"/>
              <a:t>If we fight in the strength of the King.</a:t>
            </a:r>
            <a:endParaRPr lang="en-AU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4">
            <a:extLst>
              <a:ext uri="{FF2B5EF4-FFF2-40B4-BE49-F238E27FC236}">
                <a16:creationId xmlns:a16="http://schemas.microsoft.com/office/drawing/2014/main" id="{FB1FC14C-9F2B-8429-1F2F-42FBC02E13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dirty="0"/>
              <a:t>Verse 5 </a:t>
            </a:r>
            <a:br>
              <a:rPr lang="en-US" altLang="en-US" dirty="0"/>
            </a:br>
            <a:r>
              <a:rPr lang="en-US" altLang="en-US" sz="4000" dirty="0"/>
              <a:t>Ever true to the Army and God,</a:t>
            </a:r>
            <a:br>
              <a:rPr lang="en-US" altLang="en-US" sz="4000" dirty="0"/>
            </a:br>
            <a:r>
              <a:rPr lang="en-US" altLang="en-US" sz="4000" dirty="0"/>
              <a:t>We will fight in the name of the King;</a:t>
            </a:r>
            <a:br>
              <a:rPr lang="en-US" altLang="en-US" sz="4000" dirty="0"/>
            </a:br>
            <a:r>
              <a:rPr lang="en-US" altLang="en-US" sz="4000" dirty="0"/>
              <a:t>We shall win with the fire and the blood,</a:t>
            </a:r>
            <a:br>
              <a:rPr lang="en-US" altLang="en-US" sz="4000" dirty="0"/>
            </a:br>
            <a:r>
              <a:rPr lang="en-US" altLang="en-US" sz="4000" dirty="0"/>
              <a:t>And the world to his feet we shall bring.</a:t>
            </a:r>
            <a:endParaRPr lang="en-AU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412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820. We're a band that shall conquer the foe, If we fight in the strength of the King; With the sword of the Spirit, we know, We sinners to Jesus shall bring.</dc:title>
  <dc:creator>Perth Fortress</dc:creator>
  <cp:lastModifiedBy>Narelle Wheaton</cp:lastModifiedBy>
  <cp:revision>8</cp:revision>
  <dcterms:created xsi:type="dcterms:W3CDTF">1999-05-07T06:22:24Z</dcterms:created>
  <dcterms:modified xsi:type="dcterms:W3CDTF">2023-06-26T06:16:19Z</dcterms:modified>
</cp:coreProperties>
</file>