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4" r:id="rId1"/>
  </p:sldMasterIdLst>
  <p:sldIdLst>
    <p:sldId id="256" r:id="rId2"/>
    <p:sldId id="257" r:id="rId3"/>
    <p:sldId id="258" r:id="rId4"/>
    <p:sldId id="266" r:id="rId5"/>
    <p:sldId id="259" r:id="rId6"/>
    <p:sldId id="267"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66"/>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940C8D2-E945-889F-9265-776D079A1173}"/>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E44AC420-2AF1-F3B0-70FF-958071F40EF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17E93659-4999-60F2-DFE0-06E809D8F097}"/>
              </a:ext>
            </a:extLst>
          </p:cNvPr>
          <p:cNvSpPr>
            <a:spLocks noGrp="1"/>
          </p:cNvSpPr>
          <p:nvPr>
            <p:ph type="sldNum" sz="quarter" idx="12"/>
          </p:nvPr>
        </p:nvSpPr>
        <p:spPr/>
        <p:txBody>
          <a:bodyPr/>
          <a:lstStyle>
            <a:lvl1pPr>
              <a:defRPr/>
            </a:lvl1pPr>
          </a:lstStyle>
          <a:p>
            <a:pPr>
              <a:defRPr/>
            </a:pPr>
            <a:fld id="{E650CEF7-B73C-4F82-AF60-8FEC179D6CA0}" type="slidenum">
              <a:rPr lang="en-US" altLang="en-US"/>
              <a:pPr>
                <a:defRPr/>
              </a:pPr>
              <a:t>‹#›</a:t>
            </a:fld>
            <a:endParaRPr lang="en-US" altLang="en-US"/>
          </a:p>
        </p:txBody>
      </p:sp>
    </p:spTree>
    <p:extLst>
      <p:ext uri="{BB962C8B-B14F-4D97-AF65-F5344CB8AC3E}">
        <p14:creationId xmlns:p14="http://schemas.microsoft.com/office/powerpoint/2010/main" val="3895358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4F48517-5393-2123-D0DE-8C8794AE6077}"/>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8F1E05BB-6453-AEA4-EBC0-4E0FEDBAA5A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ED2BC1F-C626-A5A9-538A-AFD8D51A0553}"/>
              </a:ext>
            </a:extLst>
          </p:cNvPr>
          <p:cNvSpPr>
            <a:spLocks noGrp="1"/>
          </p:cNvSpPr>
          <p:nvPr>
            <p:ph type="sldNum" sz="quarter" idx="12"/>
          </p:nvPr>
        </p:nvSpPr>
        <p:spPr/>
        <p:txBody>
          <a:bodyPr/>
          <a:lstStyle>
            <a:lvl1pPr>
              <a:defRPr/>
            </a:lvl1pPr>
          </a:lstStyle>
          <a:p>
            <a:pPr>
              <a:defRPr/>
            </a:pPr>
            <a:fld id="{8B6F1A62-98FE-4703-8719-256DF6CA21C2}" type="slidenum">
              <a:rPr lang="en-US" altLang="en-US"/>
              <a:pPr>
                <a:defRPr/>
              </a:pPr>
              <a:t>‹#›</a:t>
            </a:fld>
            <a:endParaRPr lang="en-US" altLang="en-US"/>
          </a:p>
        </p:txBody>
      </p:sp>
    </p:spTree>
    <p:extLst>
      <p:ext uri="{BB962C8B-B14F-4D97-AF65-F5344CB8AC3E}">
        <p14:creationId xmlns:p14="http://schemas.microsoft.com/office/powerpoint/2010/main" val="3376288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4FDD6C7-ACC5-7CA1-6F81-160999BE56FE}"/>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1032115-3956-C791-C5DE-6D1B2EBBC373}"/>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7310DEF0-AE53-15B0-F175-CD1B6B7CEC81}"/>
              </a:ext>
            </a:extLst>
          </p:cNvPr>
          <p:cNvSpPr>
            <a:spLocks noGrp="1"/>
          </p:cNvSpPr>
          <p:nvPr>
            <p:ph type="sldNum" sz="quarter" idx="12"/>
          </p:nvPr>
        </p:nvSpPr>
        <p:spPr/>
        <p:txBody>
          <a:bodyPr/>
          <a:lstStyle>
            <a:lvl1pPr>
              <a:defRPr/>
            </a:lvl1pPr>
          </a:lstStyle>
          <a:p>
            <a:pPr>
              <a:defRPr/>
            </a:pPr>
            <a:fld id="{40824CCD-511A-481A-B7F1-64004027D06F}" type="slidenum">
              <a:rPr lang="en-US" altLang="en-US"/>
              <a:pPr>
                <a:defRPr/>
              </a:pPr>
              <a:t>‹#›</a:t>
            </a:fld>
            <a:endParaRPr lang="en-US" altLang="en-US"/>
          </a:p>
        </p:txBody>
      </p:sp>
    </p:spTree>
    <p:extLst>
      <p:ext uri="{BB962C8B-B14F-4D97-AF65-F5344CB8AC3E}">
        <p14:creationId xmlns:p14="http://schemas.microsoft.com/office/powerpoint/2010/main" val="3973151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11416EB-E110-3EE9-8196-F8DE7CEDAF25}"/>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BD696F46-F74C-D517-89A0-120728F43D32}"/>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D92DFC59-EC39-7B79-7870-6FAEB9357E02}"/>
              </a:ext>
            </a:extLst>
          </p:cNvPr>
          <p:cNvSpPr>
            <a:spLocks noGrp="1"/>
          </p:cNvSpPr>
          <p:nvPr>
            <p:ph type="sldNum" sz="quarter" idx="12"/>
          </p:nvPr>
        </p:nvSpPr>
        <p:spPr/>
        <p:txBody>
          <a:bodyPr/>
          <a:lstStyle>
            <a:lvl1pPr>
              <a:defRPr/>
            </a:lvl1pPr>
          </a:lstStyle>
          <a:p>
            <a:pPr>
              <a:defRPr/>
            </a:pPr>
            <a:fld id="{CB38AAF7-2732-48E0-805F-8E5572021D74}" type="slidenum">
              <a:rPr lang="en-US" altLang="en-US"/>
              <a:pPr>
                <a:defRPr/>
              </a:pPr>
              <a:t>‹#›</a:t>
            </a:fld>
            <a:endParaRPr lang="en-US" altLang="en-US"/>
          </a:p>
        </p:txBody>
      </p:sp>
    </p:spTree>
    <p:extLst>
      <p:ext uri="{BB962C8B-B14F-4D97-AF65-F5344CB8AC3E}">
        <p14:creationId xmlns:p14="http://schemas.microsoft.com/office/powerpoint/2010/main" val="2698717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AB6631-A01D-C904-FD95-1A1460BF751C}"/>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D923D400-D8F6-104E-65F7-8B976B3314F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DDCCC57-3BD8-1E86-2335-32470200D00F}"/>
              </a:ext>
            </a:extLst>
          </p:cNvPr>
          <p:cNvSpPr>
            <a:spLocks noGrp="1"/>
          </p:cNvSpPr>
          <p:nvPr>
            <p:ph type="sldNum" sz="quarter" idx="12"/>
          </p:nvPr>
        </p:nvSpPr>
        <p:spPr/>
        <p:txBody>
          <a:bodyPr/>
          <a:lstStyle>
            <a:lvl1pPr>
              <a:defRPr/>
            </a:lvl1pPr>
          </a:lstStyle>
          <a:p>
            <a:pPr>
              <a:defRPr/>
            </a:pPr>
            <a:fld id="{69BBF59D-E889-4BED-9AF5-9867BE0C217B}" type="slidenum">
              <a:rPr lang="en-US" altLang="en-US"/>
              <a:pPr>
                <a:defRPr/>
              </a:pPr>
              <a:t>‹#›</a:t>
            </a:fld>
            <a:endParaRPr lang="en-US" altLang="en-US"/>
          </a:p>
        </p:txBody>
      </p:sp>
    </p:spTree>
    <p:extLst>
      <p:ext uri="{BB962C8B-B14F-4D97-AF65-F5344CB8AC3E}">
        <p14:creationId xmlns:p14="http://schemas.microsoft.com/office/powerpoint/2010/main" val="24247713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12648E78-AA4F-3E89-EB64-33521E939F96}"/>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E00450D9-93D2-34DD-416C-73D3C467173E}"/>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A1204037-689B-964B-3052-C0388A002DC3}"/>
              </a:ext>
            </a:extLst>
          </p:cNvPr>
          <p:cNvSpPr>
            <a:spLocks noGrp="1"/>
          </p:cNvSpPr>
          <p:nvPr>
            <p:ph type="sldNum" sz="quarter" idx="12"/>
          </p:nvPr>
        </p:nvSpPr>
        <p:spPr/>
        <p:txBody>
          <a:bodyPr/>
          <a:lstStyle>
            <a:lvl1pPr>
              <a:defRPr/>
            </a:lvl1pPr>
          </a:lstStyle>
          <a:p>
            <a:pPr>
              <a:defRPr/>
            </a:pPr>
            <a:fld id="{6D44FEBB-4EE7-41DB-B35B-78C3BCD1CA81}" type="slidenum">
              <a:rPr lang="en-US" altLang="en-US"/>
              <a:pPr>
                <a:defRPr/>
              </a:pPr>
              <a:t>‹#›</a:t>
            </a:fld>
            <a:endParaRPr lang="en-US" altLang="en-US"/>
          </a:p>
        </p:txBody>
      </p:sp>
    </p:spTree>
    <p:extLst>
      <p:ext uri="{BB962C8B-B14F-4D97-AF65-F5344CB8AC3E}">
        <p14:creationId xmlns:p14="http://schemas.microsoft.com/office/powerpoint/2010/main" val="1743407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8ADA735D-50D0-138D-AE00-28A465004257}"/>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0447921E-185B-D9BC-8F1E-C66D7300ABA1}"/>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1F66ED4D-CD06-9E97-595B-1DCAD576729D}"/>
              </a:ext>
            </a:extLst>
          </p:cNvPr>
          <p:cNvSpPr>
            <a:spLocks noGrp="1"/>
          </p:cNvSpPr>
          <p:nvPr>
            <p:ph type="sldNum" sz="quarter" idx="12"/>
          </p:nvPr>
        </p:nvSpPr>
        <p:spPr/>
        <p:txBody>
          <a:bodyPr/>
          <a:lstStyle>
            <a:lvl1pPr>
              <a:defRPr/>
            </a:lvl1pPr>
          </a:lstStyle>
          <a:p>
            <a:pPr>
              <a:defRPr/>
            </a:pPr>
            <a:fld id="{062D2BD0-E22D-45BF-B041-7D4C693C6C95}" type="slidenum">
              <a:rPr lang="en-US" altLang="en-US"/>
              <a:pPr>
                <a:defRPr/>
              </a:pPr>
              <a:t>‹#›</a:t>
            </a:fld>
            <a:endParaRPr lang="en-US" altLang="en-US"/>
          </a:p>
        </p:txBody>
      </p:sp>
    </p:spTree>
    <p:extLst>
      <p:ext uri="{BB962C8B-B14F-4D97-AF65-F5344CB8AC3E}">
        <p14:creationId xmlns:p14="http://schemas.microsoft.com/office/powerpoint/2010/main" val="263311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EDD9A55A-2B83-5B49-99A9-9CB966778373}"/>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7B977D2F-BEE6-6672-5966-861C3C7E4947}"/>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A6493CD3-71BB-3DE8-9035-8F24D4D8621B}"/>
              </a:ext>
            </a:extLst>
          </p:cNvPr>
          <p:cNvSpPr>
            <a:spLocks noGrp="1"/>
          </p:cNvSpPr>
          <p:nvPr>
            <p:ph type="sldNum" sz="quarter" idx="12"/>
          </p:nvPr>
        </p:nvSpPr>
        <p:spPr/>
        <p:txBody>
          <a:bodyPr/>
          <a:lstStyle>
            <a:lvl1pPr>
              <a:defRPr/>
            </a:lvl1pPr>
          </a:lstStyle>
          <a:p>
            <a:pPr>
              <a:defRPr/>
            </a:pPr>
            <a:fld id="{47233513-04D4-455C-B42A-0A65C7E2A880}" type="slidenum">
              <a:rPr lang="en-US" altLang="en-US"/>
              <a:pPr>
                <a:defRPr/>
              </a:pPr>
              <a:t>‹#›</a:t>
            </a:fld>
            <a:endParaRPr lang="en-US" altLang="en-US"/>
          </a:p>
        </p:txBody>
      </p:sp>
    </p:spTree>
    <p:extLst>
      <p:ext uri="{BB962C8B-B14F-4D97-AF65-F5344CB8AC3E}">
        <p14:creationId xmlns:p14="http://schemas.microsoft.com/office/powerpoint/2010/main" val="2057420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0CC1B9-2367-9390-0555-08CCFD3D13B0}"/>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B185FD87-39CA-6E63-01D8-BB25ACEE4187}"/>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20B82347-3DC2-432C-11F8-EECF30C784A3}"/>
              </a:ext>
            </a:extLst>
          </p:cNvPr>
          <p:cNvSpPr>
            <a:spLocks noGrp="1"/>
          </p:cNvSpPr>
          <p:nvPr>
            <p:ph type="sldNum" sz="quarter" idx="12"/>
          </p:nvPr>
        </p:nvSpPr>
        <p:spPr/>
        <p:txBody>
          <a:bodyPr/>
          <a:lstStyle>
            <a:lvl1pPr>
              <a:defRPr/>
            </a:lvl1pPr>
          </a:lstStyle>
          <a:p>
            <a:pPr>
              <a:defRPr/>
            </a:pPr>
            <a:fld id="{90476E54-6A5B-41AB-B166-C49BEFF756FA}" type="slidenum">
              <a:rPr lang="en-US" altLang="en-US"/>
              <a:pPr>
                <a:defRPr/>
              </a:pPr>
              <a:t>‹#›</a:t>
            </a:fld>
            <a:endParaRPr lang="en-US" altLang="en-US"/>
          </a:p>
        </p:txBody>
      </p:sp>
    </p:spTree>
    <p:extLst>
      <p:ext uri="{BB962C8B-B14F-4D97-AF65-F5344CB8AC3E}">
        <p14:creationId xmlns:p14="http://schemas.microsoft.com/office/powerpoint/2010/main" val="35346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F01D7B6C-FFF8-9FC0-4993-C84CCD7FCCE8}"/>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626A9597-6B41-258C-1F5F-3FAE75B4A1A4}"/>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BCDC7E73-77D0-162A-8BD8-2E96621F3D36}"/>
              </a:ext>
            </a:extLst>
          </p:cNvPr>
          <p:cNvSpPr>
            <a:spLocks noGrp="1"/>
          </p:cNvSpPr>
          <p:nvPr>
            <p:ph type="sldNum" sz="quarter" idx="12"/>
          </p:nvPr>
        </p:nvSpPr>
        <p:spPr/>
        <p:txBody>
          <a:bodyPr/>
          <a:lstStyle>
            <a:lvl1pPr>
              <a:defRPr/>
            </a:lvl1pPr>
          </a:lstStyle>
          <a:p>
            <a:pPr>
              <a:defRPr/>
            </a:pPr>
            <a:fld id="{6145026F-6603-4FAF-84D6-F73C71E3BC6D}" type="slidenum">
              <a:rPr lang="en-US" altLang="en-US"/>
              <a:pPr>
                <a:defRPr/>
              </a:pPr>
              <a:t>‹#›</a:t>
            </a:fld>
            <a:endParaRPr lang="en-US" altLang="en-US"/>
          </a:p>
        </p:txBody>
      </p:sp>
    </p:spTree>
    <p:extLst>
      <p:ext uri="{BB962C8B-B14F-4D97-AF65-F5344CB8AC3E}">
        <p14:creationId xmlns:p14="http://schemas.microsoft.com/office/powerpoint/2010/main" val="4006155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A0A5C245-C8DB-F633-C390-88339E4AD2B3}"/>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1D127D61-52C8-22F3-E7E1-A8E827122B96}"/>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3E9C684A-F780-3C78-6620-F5E99DC5AD40}"/>
              </a:ext>
            </a:extLst>
          </p:cNvPr>
          <p:cNvSpPr>
            <a:spLocks noGrp="1"/>
          </p:cNvSpPr>
          <p:nvPr>
            <p:ph type="sldNum" sz="quarter" idx="12"/>
          </p:nvPr>
        </p:nvSpPr>
        <p:spPr/>
        <p:txBody>
          <a:bodyPr/>
          <a:lstStyle>
            <a:lvl1pPr>
              <a:defRPr/>
            </a:lvl1pPr>
          </a:lstStyle>
          <a:p>
            <a:pPr>
              <a:defRPr/>
            </a:pPr>
            <a:fld id="{B5B41472-E10D-4D4A-A16C-1E2BFC3D42B8}" type="slidenum">
              <a:rPr lang="en-US" altLang="en-US"/>
              <a:pPr>
                <a:defRPr/>
              </a:pPr>
              <a:t>‹#›</a:t>
            </a:fld>
            <a:endParaRPr lang="en-US" altLang="en-US"/>
          </a:p>
        </p:txBody>
      </p:sp>
    </p:spTree>
    <p:extLst>
      <p:ext uri="{BB962C8B-B14F-4D97-AF65-F5344CB8AC3E}">
        <p14:creationId xmlns:p14="http://schemas.microsoft.com/office/powerpoint/2010/main" val="35020204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D77765C-6C12-A8EE-1C47-0993FED41C9F}"/>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EC231AE7-C888-CA06-825C-3B9E50C7FF41}"/>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52620F1-88D8-FCFE-02B9-14270B17AA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52C95ECF-BB01-9BFD-20D3-9C24E8899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CBE14FC7-F810-F491-E782-713A3A63C2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26A7BA6D-6CE7-4704-932F-41523456D21C}"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385502B-AA2A-5EA5-2CFC-69AEE3CD9363}"/>
              </a:ext>
            </a:extLst>
          </p:cNvPr>
          <p:cNvSpPr>
            <a:spLocks noGrp="1"/>
          </p:cNvSpPr>
          <p:nvPr>
            <p:ph type="subTitle" idx="1"/>
          </p:nvPr>
        </p:nvSpPr>
        <p:spPr>
          <a:xfrm>
            <a:off x="1524000" y="944724"/>
            <a:ext cx="9144000" cy="4968552"/>
          </a:xfrm>
        </p:spPr>
        <p:txBody>
          <a:bodyPr/>
          <a:lstStyle/>
          <a:p>
            <a:r>
              <a:rPr lang="en-AU" altLang="en-US" sz="2000" dirty="0"/>
              <a:t>Verse 1</a:t>
            </a:r>
          </a:p>
          <a:p>
            <a:pPr>
              <a:spcBef>
                <a:spcPts val="0"/>
              </a:spcBef>
            </a:pPr>
            <a:r>
              <a:rPr lang="en-AU" altLang="en-US" sz="4000" dirty="0"/>
              <a:t>Tell them in the east and in the west,</a:t>
            </a:r>
            <a:br>
              <a:rPr lang="en-AU" altLang="en-US" sz="4000" dirty="0"/>
            </a:br>
            <a:r>
              <a:rPr lang="en-AU" altLang="en-US" sz="4000" dirty="0"/>
              <a:t>Tell them of the one you love the best.</a:t>
            </a:r>
            <a:br>
              <a:rPr lang="en-AU" altLang="en-US" sz="4000" dirty="0"/>
            </a:br>
            <a:r>
              <a:rPr lang="en-AU" altLang="en-US" sz="4000" dirty="0"/>
              <a:t>Tell them how to find the sweetest rest</a:t>
            </a:r>
            <a:br>
              <a:rPr lang="en-AU" altLang="en-US" sz="4000" dirty="0"/>
            </a:br>
            <a:r>
              <a:rPr lang="en-AU" altLang="en-US" sz="4000" dirty="0"/>
              <a:t>Leaning on the loving Saviour's breast.</a:t>
            </a:r>
            <a:br>
              <a:rPr lang="en-AU" altLang="en-US" sz="4000" dirty="0"/>
            </a:br>
            <a:r>
              <a:rPr lang="en-AU" altLang="en-US" sz="4000" dirty="0"/>
              <a:t>Tell them all about the dear old book,</a:t>
            </a:r>
            <a:br>
              <a:rPr lang="en-AU" altLang="en-US" sz="4000" dirty="0"/>
            </a:br>
            <a:r>
              <a:rPr lang="en-AU" altLang="en-US" sz="4000" dirty="0"/>
              <a:t>Tell them there is life just for a look;</a:t>
            </a:r>
            <a:br>
              <a:rPr lang="en-AU" altLang="en-US" sz="4000" dirty="0"/>
            </a:br>
            <a:r>
              <a:rPr lang="en-AU" altLang="en-US" sz="4000" dirty="0"/>
              <a:t>Let this banner be unfurled:</a:t>
            </a:r>
            <a:br>
              <a:rPr lang="en-AU" altLang="en-US" sz="4000" dirty="0"/>
            </a:br>
            <a:r>
              <a:rPr lang="en-AU" altLang="en-US" sz="4000" dirty="0"/>
              <a:t>Christ for the whole wide world.</a:t>
            </a:r>
          </a:p>
          <a:p>
            <a:endParaRPr lang="en-AU"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4E43625-D1EF-F9C9-058C-E5EA6FECEC2F}"/>
              </a:ext>
            </a:extLst>
          </p:cNvPr>
          <p:cNvSpPr>
            <a:spLocks noGrp="1"/>
          </p:cNvSpPr>
          <p:nvPr>
            <p:ph type="subTitle" idx="1"/>
          </p:nvPr>
        </p:nvSpPr>
        <p:spPr>
          <a:xfrm>
            <a:off x="911424" y="1016732"/>
            <a:ext cx="10369152" cy="4824536"/>
          </a:xfrm>
        </p:spPr>
        <p:txBody>
          <a:bodyPr/>
          <a:lstStyle/>
          <a:p>
            <a:r>
              <a:rPr lang="en-AU" altLang="en-US" sz="2000" dirty="0"/>
              <a:t>Chorus</a:t>
            </a:r>
            <a:br>
              <a:rPr lang="en-AU" altLang="en-US"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of the baby in the manger laid,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Sent from Heaven above;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how for them he was a ransom paid,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Just because of love.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with your lips and by your actions too,</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with flag unfurled,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it out with a shout, tell it out with a shout: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Christ for the whole wide world</a:t>
            </a:r>
            <a:r>
              <a:rPr lang="en-AU" altLang="en-US" sz="4000" dirty="0"/>
              <a:t>.</a:t>
            </a:r>
          </a:p>
          <a:p>
            <a:endParaRPr lang="en-AU"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535A5AB-FB91-9A27-F97B-FB1F03B7066E}"/>
              </a:ext>
            </a:extLst>
          </p:cNvPr>
          <p:cNvSpPr>
            <a:spLocks noGrp="1"/>
          </p:cNvSpPr>
          <p:nvPr>
            <p:ph type="subTitle" idx="1"/>
          </p:nvPr>
        </p:nvSpPr>
        <p:spPr>
          <a:xfrm>
            <a:off x="1524000" y="980728"/>
            <a:ext cx="9144000" cy="4896544"/>
          </a:xfrm>
        </p:spPr>
        <p:txBody>
          <a:bodyPr/>
          <a:lstStyle/>
          <a:p>
            <a:r>
              <a:rPr lang="en-AU" altLang="en-US" sz="2000" dirty="0"/>
              <a:t>Verse 2</a:t>
            </a:r>
            <a:br>
              <a:rPr lang="en-AU" altLang="en-US" dirty="0"/>
            </a:br>
            <a:r>
              <a:rPr lang="en-AU" altLang="en-US" sz="4000" dirty="0"/>
              <a:t>To the beat of Army drums, make known</a:t>
            </a:r>
            <a:br>
              <a:rPr lang="en-AU" altLang="en-US" sz="4000" dirty="0"/>
            </a:br>
            <a:r>
              <a:rPr lang="en-AU" altLang="en-US" sz="4000" dirty="0"/>
              <a:t>That the Saviour-King has sin </a:t>
            </a:r>
            <a:r>
              <a:rPr lang="en-AU" altLang="en-US" sz="4000" dirty="0" err="1"/>
              <a:t>o'erthrown</a:t>
            </a:r>
            <a:r>
              <a:rPr lang="en-AU" altLang="en-US" sz="4000" dirty="0"/>
              <a:t>;</a:t>
            </a:r>
            <a:br>
              <a:rPr lang="en-AU" altLang="en-US" sz="4000" dirty="0"/>
            </a:br>
            <a:r>
              <a:rPr lang="en-AU" altLang="en-US" sz="4000" dirty="0"/>
              <a:t>Tell the rich and poor, the sad and lone,</a:t>
            </a:r>
            <a:br>
              <a:rPr lang="en-AU" altLang="en-US" sz="4000" dirty="0"/>
            </a:br>
            <a:r>
              <a:rPr lang="en-AU" altLang="en-US" sz="4000" dirty="0"/>
              <a:t>Till his power to everyone is shown.</a:t>
            </a:r>
            <a:br>
              <a:rPr lang="en-AU" altLang="en-US" sz="4000" dirty="0"/>
            </a:br>
            <a:r>
              <a:rPr lang="en-AU" altLang="en-US" sz="4000" dirty="0"/>
              <a:t>Tell it to the people you may meet.</a:t>
            </a:r>
            <a:br>
              <a:rPr lang="en-AU" altLang="en-US" sz="4000" dirty="0"/>
            </a:br>
            <a:r>
              <a:rPr lang="en-AU" altLang="en-US" sz="4000" dirty="0"/>
              <a:t>Tell it in the hall and in the street;</a:t>
            </a:r>
            <a:br>
              <a:rPr lang="en-AU" altLang="en-US" sz="4000" dirty="0"/>
            </a:br>
            <a:r>
              <a:rPr lang="en-AU" altLang="en-US" sz="4000" dirty="0"/>
              <a:t>Let this banner be unfurled:</a:t>
            </a:r>
            <a:br>
              <a:rPr lang="en-AU" altLang="en-US" sz="4000" dirty="0"/>
            </a:br>
            <a:r>
              <a:rPr lang="en-AU" altLang="en-US" sz="4000" dirty="0"/>
              <a:t>Christ for the whole wide world.</a:t>
            </a:r>
            <a:endParaRPr lang="en-US" altLang="en-US" sz="4000" dirty="0"/>
          </a:p>
          <a:p>
            <a:endParaRPr lang="en-AU"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4E43625-D1EF-F9C9-058C-E5EA6FECEC2F}"/>
              </a:ext>
            </a:extLst>
          </p:cNvPr>
          <p:cNvSpPr>
            <a:spLocks noGrp="1"/>
          </p:cNvSpPr>
          <p:nvPr>
            <p:ph type="subTitle" idx="1"/>
          </p:nvPr>
        </p:nvSpPr>
        <p:spPr>
          <a:xfrm>
            <a:off x="911424" y="1016732"/>
            <a:ext cx="10369152" cy="4824536"/>
          </a:xfrm>
        </p:spPr>
        <p:txBody>
          <a:bodyPr/>
          <a:lstStyle/>
          <a:p>
            <a:r>
              <a:rPr lang="en-AU" altLang="en-US" sz="2000" dirty="0"/>
              <a:t>Chorus</a:t>
            </a:r>
            <a:br>
              <a:rPr lang="en-AU" altLang="en-US"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of the baby in the manger laid,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Sent from Heaven above;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how for them he was a ransom paid,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Just because of love.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with your lips and by your actions too,</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with flag unfurled,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it out with a shout, tell it out with a shout: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Christ for the whole wide world</a:t>
            </a:r>
            <a:r>
              <a:rPr lang="en-AU" altLang="en-US" sz="4000" dirty="0"/>
              <a:t>.</a:t>
            </a:r>
          </a:p>
          <a:p>
            <a:endParaRPr lang="en-AU" dirty="0"/>
          </a:p>
        </p:txBody>
      </p:sp>
    </p:spTree>
    <p:extLst>
      <p:ext uri="{BB962C8B-B14F-4D97-AF65-F5344CB8AC3E}">
        <p14:creationId xmlns:p14="http://schemas.microsoft.com/office/powerpoint/2010/main" val="58130650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3AE64F1-C4CB-2DD7-4A49-CEB91F512252}"/>
              </a:ext>
            </a:extLst>
          </p:cNvPr>
          <p:cNvSpPr>
            <a:spLocks noGrp="1"/>
          </p:cNvSpPr>
          <p:nvPr>
            <p:ph type="subTitle" idx="1"/>
          </p:nvPr>
        </p:nvSpPr>
        <p:spPr>
          <a:xfrm>
            <a:off x="1524000" y="980728"/>
            <a:ext cx="9144000" cy="4896544"/>
          </a:xfrm>
        </p:spPr>
        <p:txBody>
          <a:bodyPr/>
          <a:lstStyle/>
          <a:p>
            <a:r>
              <a:rPr lang="en-AU" altLang="en-US" sz="2000" dirty="0"/>
              <a:t>Verse 3</a:t>
            </a:r>
            <a:br>
              <a:rPr lang="en-AU" altLang="en-US" sz="2000" dirty="0"/>
            </a:br>
            <a:r>
              <a:rPr lang="en-AU" altLang="en-US" sz="4000" dirty="0"/>
              <a:t>Tell it to the young and to the old,</a:t>
            </a:r>
            <a:br>
              <a:rPr lang="en-AU" altLang="en-US" sz="4000" dirty="0"/>
            </a:br>
            <a:r>
              <a:rPr lang="en-AU" altLang="en-US" sz="4000" dirty="0"/>
              <a:t>Tell them they may all be warriors bold,</a:t>
            </a:r>
            <a:br>
              <a:rPr lang="en-AU" altLang="en-US" sz="4000" dirty="0"/>
            </a:br>
            <a:r>
              <a:rPr lang="en-AU" altLang="en-US" sz="4000" dirty="0"/>
              <a:t>Tell them of the shepherd and the fold,</a:t>
            </a:r>
            <a:br>
              <a:rPr lang="en-AU" altLang="en-US" sz="4000" dirty="0"/>
            </a:br>
            <a:r>
              <a:rPr lang="en-AU" altLang="en-US" sz="4000" dirty="0"/>
              <a:t>Tell them of the heavenly harps of gold.</a:t>
            </a:r>
            <a:br>
              <a:rPr lang="en-AU" altLang="en-US" sz="4000" dirty="0"/>
            </a:br>
            <a:r>
              <a:rPr lang="en-AU" altLang="en-US" sz="4000" dirty="0"/>
              <a:t>Tell it with a clarion voice so clear,</a:t>
            </a:r>
            <a:br>
              <a:rPr lang="en-AU" altLang="en-US" sz="4000" dirty="0"/>
            </a:br>
            <a:r>
              <a:rPr lang="en-AU" altLang="en-US" sz="4000" dirty="0"/>
              <a:t>Let the story ring out far and near,</a:t>
            </a:r>
            <a:br>
              <a:rPr lang="en-AU" altLang="en-US" sz="4000" dirty="0"/>
            </a:br>
            <a:r>
              <a:rPr lang="en-AU" altLang="en-US" sz="4000" dirty="0"/>
              <a:t>Let this banner be unfurled:</a:t>
            </a:r>
            <a:br>
              <a:rPr lang="en-AU" altLang="en-US" sz="4000" dirty="0"/>
            </a:br>
            <a:r>
              <a:rPr lang="en-AU" altLang="en-US" sz="4000" dirty="0"/>
              <a:t>Christ for the whole wide world.</a:t>
            </a:r>
          </a:p>
          <a:p>
            <a:endParaRPr lang="en-AU"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B4E43625-D1EF-F9C9-058C-E5EA6FECEC2F}"/>
              </a:ext>
            </a:extLst>
          </p:cNvPr>
          <p:cNvSpPr>
            <a:spLocks noGrp="1"/>
          </p:cNvSpPr>
          <p:nvPr>
            <p:ph type="subTitle" idx="1"/>
          </p:nvPr>
        </p:nvSpPr>
        <p:spPr>
          <a:xfrm>
            <a:off x="911424" y="1016732"/>
            <a:ext cx="10369152" cy="4824536"/>
          </a:xfrm>
        </p:spPr>
        <p:txBody>
          <a:bodyPr/>
          <a:lstStyle/>
          <a:p>
            <a:r>
              <a:rPr lang="en-AU" altLang="en-US" sz="2000" dirty="0"/>
              <a:t>Chorus</a:t>
            </a:r>
            <a:br>
              <a:rPr lang="en-AU" altLang="en-US"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of the baby in the manger laid,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Sent from Heaven above;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how for them he was a ransom paid,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Just because of love.</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them with your lips and by your actions too,</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And with flag unfurled,</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Tell it out with a shout, tell it out with a shout:</a:t>
            </a:r>
            <a:br>
              <a:rPr lang="en-AU" altLang="en-US" sz="4000" dirty="0">
                <a:effectLst>
                  <a:outerShdw blurRad="38100" dist="38100" dir="2700000" algn="tl">
                    <a:srgbClr val="000000"/>
                  </a:outerShdw>
                </a:effectLst>
              </a:rPr>
            </a:br>
            <a:r>
              <a:rPr lang="en-AU" altLang="en-US" sz="4000" dirty="0">
                <a:effectLst>
                  <a:outerShdw blurRad="38100" dist="38100" dir="2700000" algn="tl">
                    <a:srgbClr val="000000"/>
                  </a:outerShdw>
                </a:effectLst>
              </a:rPr>
              <a:t>Christ for the whole wide world</a:t>
            </a:r>
            <a:r>
              <a:rPr lang="en-AU" altLang="en-US" sz="4000" dirty="0"/>
              <a:t>.</a:t>
            </a:r>
          </a:p>
          <a:p>
            <a:endParaRPr lang="en-AU" dirty="0"/>
          </a:p>
        </p:txBody>
      </p:sp>
      <p:sp>
        <p:nvSpPr>
          <p:cNvPr id="3" name="TextBox 5">
            <a:extLst>
              <a:ext uri="{FF2B5EF4-FFF2-40B4-BE49-F238E27FC236}">
                <a16:creationId xmlns:a16="http://schemas.microsoft.com/office/drawing/2014/main" id="{EA929D5E-D046-873E-2583-7C6B6BB1E882}"/>
              </a:ext>
            </a:extLst>
          </p:cNvPr>
          <p:cNvSpPr txBox="1">
            <a:spLocks noChangeArrowheads="1"/>
          </p:cNvSpPr>
          <p:nvPr/>
        </p:nvSpPr>
        <p:spPr bwMode="auto">
          <a:xfrm>
            <a:off x="407988" y="5732463"/>
            <a:ext cx="60928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900" dirty="0">
                <a:latin typeface="akagi_probook"/>
              </a:rPr>
              <a:t>CCLI Song # 7000741</a:t>
            </a:r>
          </a:p>
          <a:p>
            <a:pPr eaLnBrk="1" hangingPunct="1"/>
            <a:r>
              <a:rPr lang="en-US" altLang="en-US" sz="900" dirty="0">
                <a:latin typeface="akagi_probook"/>
              </a:rPr>
              <a:t>Arthur Smith Arnott</a:t>
            </a:r>
          </a:p>
          <a:p>
            <a:pPr eaLnBrk="1" hangingPunct="1">
              <a:buFont typeface="Arial" panose="020B0604020202020204" pitchFamily="34" charset="0"/>
              <a:buChar char="•"/>
            </a:pPr>
            <a:r>
              <a:rPr lang="en-US" altLang="en-US" sz="900" dirty="0">
                <a:latin typeface="akagi_probook"/>
              </a:rPr>
              <a:t>© Words: Public Domain</a:t>
            </a:r>
          </a:p>
          <a:p>
            <a:pPr eaLnBrk="1" hangingPunct="1">
              <a:buFont typeface="Arial" panose="020B0604020202020204" pitchFamily="34" charset="0"/>
              <a:buChar char="•"/>
            </a:pPr>
            <a:r>
              <a:rPr lang="en-US" altLang="en-US" sz="900" dirty="0">
                <a:latin typeface="akagi_probook"/>
              </a:rPr>
              <a:t>Music: Public Domain</a:t>
            </a:r>
          </a:p>
          <a:p>
            <a:pPr eaLnBrk="1" hangingPunct="1"/>
            <a:r>
              <a:rPr lang="en-US" altLang="en-US" sz="900" i="1" dirty="0">
                <a:latin typeface="akagi_probook"/>
              </a:rPr>
              <a:t>For use solely with the </a:t>
            </a:r>
            <a:r>
              <a:rPr lang="en-US" altLang="en-US" sz="900" i="1" dirty="0" err="1">
                <a:latin typeface="akagi_probook"/>
              </a:rPr>
              <a:t>SongSelect</a:t>
            </a:r>
            <a:r>
              <a:rPr lang="en-US" altLang="en-US" sz="900" i="1" dirty="0">
                <a:latin typeface="akagi_probook"/>
              </a:rPr>
              <a:t>® </a:t>
            </a:r>
            <a:r>
              <a:rPr lang="en-US" altLang="en-US" sz="900" i="1" dirty="0">
                <a:latin typeface="akagi_probook"/>
                <a:hlinkClick r:id="rId2"/>
              </a:rPr>
              <a:t>Terms of Use</a:t>
            </a:r>
            <a:r>
              <a:rPr lang="en-US" altLang="en-US" sz="900" i="1" dirty="0">
                <a:latin typeface="akagi_probook"/>
              </a:rPr>
              <a:t>. All rights reserved. </a:t>
            </a:r>
            <a:r>
              <a:rPr lang="en-US" altLang="en-US" sz="900" i="1" dirty="0">
                <a:latin typeface="akagi_probook"/>
                <a:hlinkClick r:id="rId3"/>
              </a:rPr>
              <a:t>www.ccli.com</a:t>
            </a:r>
            <a:endParaRPr lang="en-US" altLang="en-US" sz="900" i="1" dirty="0">
              <a:latin typeface="akagi_probook"/>
            </a:endParaRPr>
          </a:p>
          <a:p>
            <a:pPr eaLnBrk="1" hangingPunct="1"/>
            <a:r>
              <a:rPr lang="en-US" altLang="en-US" sz="900" dirty="0">
                <a:latin typeface="akagi_probook"/>
              </a:rPr>
              <a:t>CCLI </a:t>
            </a:r>
            <a:r>
              <a:rPr lang="en-US" altLang="en-US" sz="900" dirty="0" err="1">
                <a:latin typeface="akagi_probook"/>
              </a:rPr>
              <a:t>Licence</a:t>
            </a:r>
            <a:r>
              <a:rPr lang="en-US" altLang="en-US" sz="900" dirty="0">
                <a:latin typeface="akagi_probook"/>
              </a:rPr>
              <a:t> #</a:t>
            </a:r>
          </a:p>
        </p:txBody>
      </p:sp>
    </p:spTree>
    <p:extLst>
      <p:ext uri="{BB962C8B-B14F-4D97-AF65-F5344CB8AC3E}">
        <p14:creationId xmlns:p14="http://schemas.microsoft.com/office/powerpoint/2010/main" val="1624221465"/>
      </p:ext>
    </p:extLst>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30</TotalTime>
  <Words>501</Words>
  <Application>Microsoft Office PowerPoint</Application>
  <PresentationFormat>Widescreen</PresentationFormat>
  <Paragraphs>13</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Calibri</vt:lpstr>
      <vt:lpstr>Arial</vt:lpstr>
      <vt:lpstr>Calibri Light</vt:lpstr>
      <vt:lpstr>akagi_probook</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829. Tell them in the east and in the west, Tell them of the one you love the best. Tell them how to find the sweetest rest Leaning on the loving Saviour's breast. Tell them all about the dear old book, Tell them there is life just for a look; Let this banner be unfurled: Christ for the whole wide world.</dc:title>
  <dc:creator>Perth Fortress Salvos</dc:creator>
  <cp:lastModifiedBy>Narelle Wheaton</cp:lastModifiedBy>
  <cp:revision>9</cp:revision>
  <dcterms:created xsi:type="dcterms:W3CDTF">1999-02-26T03:32:16Z</dcterms:created>
  <dcterms:modified xsi:type="dcterms:W3CDTF">2023-06-15T06:51:11Z</dcterms:modified>
</cp:coreProperties>
</file>