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6F2D5D-F1F8-4464-AB84-22E1028F03FA}" v="1" dt="2023-06-26T03:40:19.3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A6F2D5D-F1F8-4464-AB84-22E1028F03FA}"/>
    <pc:docChg chg="custSel modSld">
      <pc:chgData name="Narelle Wheaton" userId="6e1b2b30-480e-4f91-806b-6735d5b9e446" providerId="ADAL" clId="{0A6F2D5D-F1F8-4464-AB84-22E1028F03FA}" dt="2023-06-26T03:40:19.335" v="17"/>
      <pc:docMkLst>
        <pc:docMk/>
      </pc:docMkLst>
      <pc:sldChg chg="modSp mod">
        <pc:chgData name="Narelle Wheaton" userId="6e1b2b30-480e-4f91-806b-6735d5b9e446" providerId="ADAL" clId="{0A6F2D5D-F1F8-4464-AB84-22E1028F03FA}" dt="2023-06-26T03:40:11.992" v="15" actId="27636"/>
        <pc:sldMkLst>
          <pc:docMk/>
          <pc:sldMk cId="2828685644" sldId="256"/>
        </pc:sldMkLst>
        <pc:spChg chg="mod">
          <ac:chgData name="Narelle Wheaton" userId="6e1b2b30-480e-4f91-806b-6735d5b9e446" providerId="ADAL" clId="{0A6F2D5D-F1F8-4464-AB84-22E1028F03FA}" dt="2023-06-26T03:40:11.992" v="15" actId="27636"/>
          <ac:spMkLst>
            <pc:docMk/>
            <pc:sldMk cId="2828685644" sldId="256"/>
            <ac:spMk id="3" creationId="{48079B77-8BC3-49A6-9727-2BF5D94D01E5}"/>
          </ac:spMkLst>
        </pc:spChg>
      </pc:sldChg>
      <pc:sldChg chg="delSp mod">
        <pc:chgData name="Narelle Wheaton" userId="6e1b2b30-480e-4f91-806b-6735d5b9e446" providerId="ADAL" clId="{0A6F2D5D-F1F8-4464-AB84-22E1028F03FA}" dt="2023-06-26T03:40:18.003" v="16" actId="21"/>
        <pc:sldMkLst>
          <pc:docMk/>
          <pc:sldMk cId="558569944" sldId="259"/>
        </pc:sldMkLst>
        <pc:spChg chg="del">
          <ac:chgData name="Narelle Wheaton" userId="6e1b2b30-480e-4f91-806b-6735d5b9e446" providerId="ADAL" clId="{0A6F2D5D-F1F8-4464-AB84-22E1028F03FA}" dt="2023-06-26T03:40:18.003" v="16" actId="21"/>
          <ac:spMkLst>
            <pc:docMk/>
            <pc:sldMk cId="558569944" sldId="259"/>
            <ac:spMk id="6" creationId="{B25D625E-E36C-4A7F-AD35-F2D6E432C804}"/>
          </ac:spMkLst>
        </pc:spChg>
      </pc:sldChg>
      <pc:sldChg chg="addSp modSp">
        <pc:chgData name="Narelle Wheaton" userId="6e1b2b30-480e-4f91-806b-6735d5b9e446" providerId="ADAL" clId="{0A6F2D5D-F1F8-4464-AB84-22E1028F03FA}" dt="2023-06-26T03:40:19.335" v="17"/>
        <pc:sldMkLst>
          <pc:docMk/>
          <pc:sldMk cId="2895153332" sldId="261"/>
        </pc:sldMkLst>
        <pc:spChg chg="add mod">
          <ac:chgData name="Narelle Wheaton" userId="6e1b2b30-480e-4f91-806b-6735d5b9e446" providerId="ADAL" clId="{0A6F2D5D-F1F8-4464-AB84-22E1028F03FA}" dt="2023-06-26T03:40:19.335" v="17"/>
          <ac:spMkLst>
            <pc:docMk/>
            <pc:sldMk cId="2895153332" sldId="261"/>
            <ac:spMk id="2" creationId="{E2F99696-9156-B559-E3AE-671A70B6367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2E9E7-8683-4C5B-8D5C-A5451295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D2EF53-5112-4903-8D77-A8D1586BD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5F798-2347-4612-92CF-837B6C8C5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C5224B-88AB-4BC9-97BC-48CBDD72C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29102-859F-4E95-9274-6572262CE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8150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D8A82-78BD-403D-93FA-C20658B5D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B34561-D2C5-43EB-A5EA-A652F08653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D73A1-4432-453E-A961-F0803F0DA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562E9-7BBC-48B3-8768-A24DA393B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DEDCA-570A-4037-B5F1-186345844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2997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1B4B7A-9E9D-4CEA-9073-CA8A695100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C305A7-06C5-4E47-B2BD-2C825F6470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F088A-EB84-4272-8D96-EE4944F2C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3FB17-9FCE-4723-8F78-F7E628FA0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A717E-9AA7-4391-BA09-82A1ADD80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6175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DD74C-2487-499A-9317-D154C826E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C63DE8-2AD3-459A-A077-51C194A805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C9106-8F75-40CB-828A-5A147699F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F11A8-7918-440A-8B8F-918DBF847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6511D-2A8A-4694-92D0-71E6893BB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986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CD499-F29F-42CF-BAE8-BD17637B0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741364-519E-464C-8A7A-C8C9299BC5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3E980-5140-42A3-9C58-3186B545A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67F45-3A39-4F5F-BA65-AD229D429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E6135-2A0B-4A31-9897-7D69E1D7A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6448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1D98C-D354-4DB9-BF76-5D4E64C00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7DEBF-FF3A-46CC-8ECF-19A1E13517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6D3770-B239-429C-B17E-9876B17C3C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69577B-BE03-4434-ADF1-E71CD13B1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FA6A6A-820A-4908-9E9E-B568F0EAD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C671B8-E824-4007-A1CE-7C4BB44B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6729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75243-B975-4517-848D-53E44FE2B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F5B5BE-7E57-4884-B2D4-238B2F045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EA855-AB71-430B-8808-FA0621F062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BCB4F6-3AD6-45A1-87EE-F8C7DAD0DA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54A94E-0F31-40B3-B56D-B9EDE76F4E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86C68D-6E29-4337-B4A7-4A976CDC9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0CEA9F6-FB70-4B0B-AF80-E3F1F1A7B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F0613E-D629-4962-BD8D-3BE516AF1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1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12C03-D302-4249-9882-C7D87AC18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8AB548-58B6-4C08-A2FF-699474AFD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2E91AF-3059-4ACD-AE25-2F690188C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131070-1E51-408A-ABE9-65CFB23C9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3371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FF9BB8-4563-4FE3-B989-7D769A68E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9C261-F7F5-45DD-AFC8-52BC7BA67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D550BD-10AB-4D17-A103-FBD429C32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53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6591C-0C9C-43C7-8699-98A75EBC1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273D6E-C0AE-44C6-A9DC-312E9FF0B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1D8BA3-E049-4991-9AB4-263E77729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272158-3AA5-4AE6-9173-01D826D7B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DF1631-C64A-4F6F-AE3E-C6F05EE27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652586-3D9E-4C14-BE9F-C1C88CC62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9662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32F1A-07D0-40E5-8E43-AAF318EDD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76F8D1-15B5-499B-84E0-C3081FCE57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439DD0-3887-491B-9A19-CE4475B85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7C2981-8600-42FC-8976-156F7C9BE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A343C8-4672-4F01-9644-193E064E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43BF0-C555-498A-9841-E6264F361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4998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6AE79D-6822-48BB-AF88-9F3B92E71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8F5757-8D58-484A-81C9-B39B724D9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406E6-57E0-4CD2-AAAB-304B7A38D5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2041F-F4A8-49D7-AD08-AB8D99F54936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92520-EC53-4C70-83F6-5D051AEEE9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6EE29-0A6F-456C-AB33-1022C8083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2C82B-BC60-446E-826F-458D44605A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555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079B77-8BC3-49A6-9727-2BF5D94D0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3760"/>
            <a:ext cx="9144000" cy="519206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Soldier, rouse thee! War is raging,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and fiends are battle waging;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 ransomed power engaging,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Break the Tempter's spell.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Dare ye still lie fondly dreaming,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Wrapped in ease and worldly scheming,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the multitudes are streaming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Downwards into Hell?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685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079B77-8BC3-49A6-9727-2BF5D94D0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3120"/>
            <a:ext cx="9144000" cy="51917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the world resounding,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gospel sounding,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Summon all, at Jesus' call,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glorious cross surrounding.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Sons of God, earth's trifles leaving,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not faithless but believing;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your conquering Captain cleaving,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to the fight.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53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079B77-8BC3-49A6-9727-2BF5D94D0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0920"/>
            <a:ext cx="9144000" cy="483616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we come, and from Thee never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Self nor earth our hearts shall sever;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entirely, Thine forever,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fight and die.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 world of rebels dying,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Heaven and Hell and God defying,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Everywhere we'll still be crying,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“Will ye perish, why?”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338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079B77-8BC3-49A6-9727-2BF5D94D0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3120"/>
            <a:ext cx="9144000" cy="51917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the world resounding,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gospel sounding,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Summon all, at Jesus' call,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glorious cross surrounding.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Sons of God, earth's trifles leaving,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not faithless but believing;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your conquering Captain cleaving,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to the fight.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358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079B77-8BC3-49A6-9727-2BF5D94D0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0920"/>
            <a:ext cx="9144000" cy="48361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Hark! I hear the warriors shouting;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the hosts of Hell we're routing;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Courage! Onward! Never doubting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shall win the day.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 the foe before us falling,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Sinners on the Savior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Throwing off the bondage galling,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our glad array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56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8079B77-8BC3-49A6-9727-2BF5D94D0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3120"/>
            <a:ext cx="9144000" cy="519176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the world resounding,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 gospel sounding,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Summon all, at Jesus' call,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glorious cross surrounding.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Sons of God, earth's trifles leaving,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not faithless but believing;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your conquering Captain cleaving,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to the fight.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F99696-9156-B559-E3AE-671A70B6367C}"/>
              </a:ext>
            </a:extLst>
          </p:cNvPr>
          <p:cNvSpPr txBox="1"/>
          <p:nvPr/>
        </p:nvSpPr>
        <p:spPr>
          <a:xfrm>
            <a:off x="406400" y="6217920"/>
            <a:ext cx="2682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0" i="0" u="none" strike="noStrike" dirty="0">
                <a:solidFill>
                  <a:schemeClr val="bg1"/>
                </a:solidFill>
                <a:effectLst/>
              </a:rPr>
              <a:t>Soldier, rouse thee! War is raging</a:t>
            </a:r>
            <a:r>
              <a:rPr lang="en-US" sz="800" dirty="0">
                <a:solidFill>
                  <a:schemeClr val="bg1"/>
                </a:solidFill>
              </a:rPr>
              <a:t> </a:t>
            </a:r>
          </a:p>
          <a:p>
            <a:r>
              <a:rPr lang="en-US" sz="800" b="0" i="0" u="none" strike="noStrike" dirty="0" err="1">
                <a:solidFill>
                  <a:schemeClr val="bg1"/>
                </a:solidFill>
                <a:effectLst/>
              </a:rPr>
              <a:t>Attr</a:t>
            </a:r>
            <a:r>
              <a:rPr lang="en-US" sz="800" b="0" i="0" u="none" strike="noStrike" dirty="0">
                <a:solidFill>
                  <a:schemeClr val="bg1"/>
                </a:solidFill>
                <a:effectLst/>
              </a:rPr>
              <a:t> George Scott Railton (1849-1913)</a:t>
            </a:r>
          </a:p>
          <a:p>
            <a:r>
              <a:rPr lang="en-US" sz="800" dirty="0">
                <a:solidFill>
                  <a:schemeClr val="bg1"/>
                </a:solidFill>
              </a:rPr>
              <a:t>© The General of the Salvation Army </a:t>
            </a:r>
            <a:endParaRPr lang="en-AU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153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380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2022-10-06T04:12:42Z</dcterms:created>
  <dcterms:modified xsi:type="dcterms:W3CDTF">2023-06-26T03:40:20Z</dcterms:modified>
</cp:coreProperties>
</file>