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9" r:id="rId3"/>
    <p:sldId id="278" r:id="rId4"/>
    <p:sldId id="294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83701-2CD8-4960-F3DC-AC1F2236E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5EF48-721A-70CD-1026-E5470BAEC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D6374-FFC7-0C99-A621-106A22D08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6DDB9-899E-4A2E-87DD-32DD4B1946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0413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4B75F-A1BC-1C44-F718-0A51B779F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E6403-DF6A-43B2-99F0-3F7404EFB602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CBC20A-E242-5964-EF2B-9889D8E48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9DF25-5902-19F9-EF41-335BD0EAE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DD8AF-63E3-44B3-BCD9-79CE4B9F42A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586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28CBC-1A19-02AD-71DC-03A8126BD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FC27B-345B-41B7-BD42-64A7934F78A5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EA8BF-8068-787C-4D78-9D439C80E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E0BCA-6D3A-769A-6307-AB144C88B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DD3E9-9AD1-4FE2-92DD-4D9AFF9EB6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0051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F7994-FD73-06B2-BE9F-AB999DEF3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A5980-DC6D-428D-955E-BF813653F7B6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436AF3-B948-A620-ACF3-E70C52664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A14AA-002C-BD5A-20E8-EEDC73FA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FD84B-168F-4370-A3EA-059AE7893FF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93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C43E9-5575-007E-73ED-A38D9DC27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0BFF3-E509-4192-985E-61900B6C73FA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C68B9-0D50-DAD6-653F-3EBD19582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CDC3-B491-4BE7-3DAF-B3D014BA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BDB20-E369-4FBF-8BB2-69A7F1F6434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92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78FBE6-8ECB-A3C8-9CB6-18CCE1523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1DF28-87FF-4AFC-AFE1-76172DAE19DD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E68054-7811-E97D-1E02-0DE3D8E1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75AD38-959B-6ACF-D2E2-F80232EBC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521F9-ECDB-4989-9C1C-EFE9C640574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479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CC6284-DA48-5B3D-D8E4-6162AB3F2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E3A0A-C738-4B7C-9181-D9D6651F5BE4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D4D838-3084-D816-FFF9-E2BEB5332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5C940EF-C0A4-A7C1-47AD-853749D6C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892-F2EB-4F79-92BD-14559AD8635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325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646D99-E1E3-2C40-B8DD-5873ECDD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427FC-FC74-42EC-BE0A-B2710DBC4877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46C4FB2-1BAE-256D-73EA-C8D4609C8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78524F-2FDA-8FB1-2EE4-3F677994C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C09A8-A6E3-49C2-A470-5F8BA8B2CA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6362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361E89B-3CCC-973E-B455-2B4883923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95B70-52EE-41A7-A790-FDF17A2DFD6D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F0AD72C-D20D-13D8-FC19-23A98E9CB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6CA57B-1A8E-8561-C986-96C998725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F5B01-C4E4-4E16-9514-38B094F64B2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199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B8D906-6CB9-EE05-6FE8-8AC3E5C4C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18E4A-C18A-46B6-A2BB-77E0C8D993C5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1D57D4-0877-007B-297C-B101E5022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DB5998-D684-EE85-F305-6156643E5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2C29-4498-4B70-9BA5-545DFC519C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0627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98C267A-D345-4C62-D413-9B47AC4D5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1CBB7-B016-4051-A8C2-D0024972B977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B5211A-94BE-2F02-B9B1-4F74F93DF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268F87-618E-C42C-71F3-A05071971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66BAE-8B46-4D00-A404-8B7A80046FF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18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7D9D47C-1398-ACC3-1EB0-6542170683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1636861-E7E6-6385-9470-C303A496B2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67F53-9A7C-5D9B-E4AD-E037B7BF78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31F17D-3546-46C3-8CD1-D681BE43C88A}" type="datetimeFigureOut">
              <a:rPr lang="en-AU"/>
              <a:pPr>
                <a:defRPr/>
              </a:pPr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3155B-83E4-CF22-C8C4-61CCCA17F2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EF6699-C07F-AED8-C351-00064AA682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C0E1DB-1335-4E00-ACAB-C6BEE17A0B9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D47A43A5-75F2-924E-FCDB-E35A93C311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95500" y="1026046"/>
            <a:ext cx="9001000" cy="4805908"/>
          </a:xfrm>
        </p:spPr>
        <p:txBody>
          <a:bodyPr/>
          <a:lstStyle/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Salvation! Shout salvation,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We who God's gifts enjoy;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Let sanctified elation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Our grateful songs employ.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The sweet redemption story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To us is ever new;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To Jesus be the glory,</a:t>
            </a:r>
          </a:p>
          <a:p>
            <a:pPr marL="609600" indent="-609600" algn="ctr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AU" altLang="en-US" sz="4000" dirty="0"/>
              <a:t>Our Saviour strong and true.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59B070CD-6AB2-12FD-DC12-49E8BA132D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95500" y="951942"/>
            <a:ext cx="8001000" cy="4954116"/>
          </a:xfrm>
        </p:spPr>
        <p:txBody>
          <a:bodyPr/>
          <a:lstStyle/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Salvation! Sing salvation;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Was e'er so grand a theme?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Sing on till every nation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Shall hear of Calvary's stream.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Sing out the tidings glorious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That God so loved the world,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Till Christ shall be victorious</a:t>
            </a:r>
          </a:p>
          <a:p>
            <a:pPr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AU" altLang="en-US" sz="4000" dirty="0"/>
              <a:t>And Hell be backward hurled.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Rectangle 3">
            <a:extLst>
              <a:ext uri="{FF2B5EF4-FFF2-40B4-BE49-F238E27FC236}">
                <a16:creationId xmlns:a16="http://schemas.microsoft.com/office/drawing/2014/main" id="{D75387FD-C52B-6A63-4BA4-B04B4A27A9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19300" y="990042"/>
            <a:ext cx="8153400" cy="4877916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Salvation! Speak salvation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every sinner's ear;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It carries consolation,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It stanches sorrow's tear.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sad, the sick, the dying,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Christ are fully blest;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Yea, all on him relying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him find perfect rest.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Rectangle 3">
            <a:extLst>
              <a:ext uri="{FF2B5EF4-FFF2-40B4-BE49-F238E27FC236}">
                <a16:creationId xmlns:a16="http://schemas.microsoft.com/office/drawing/2014/main" id="{C6A418E3-2F44-B15A-6B6A-D1E2E9F326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95500" y="836712"/>
            <a:ext cx="8001000" cy="4861594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Salvation! Shout salvation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Till Jesus comes again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claim each blood‑bought nation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o'er his Kingdom reign.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Soon we in realms of Glory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Shall join the ransomed throng,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sing the deathless story,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Redemption's endless song.</a:t>
            </a:r>
            <a:endParaRPr lang="en-AU" altLang="en-US" sz="3600" dirty="0"/>
          </a:p>
        </p:txBody>
      </p:sp>
      <p:sp>
        <p:nvSpPr>
          <p:cNvPr id="6147" name="TextBox 6">
            <a:extLst>
              <a:ext uri="{FF2B5EF4-FFF2-40B4-BE49-F238E27FC236}">
                <a16:creationId xmlns:a16="http://schemas.microsoft.com/office/drawing/2014/main" id="{2662441A-6EF4-DA4B-440D-CC48C3647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6099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400"/>
              <a:t>Salvation! Shout salvation</a:t>
            </a:r>
          </a:p>
          <a:p>
            <a:pPr eaLnBrk="1" hangingPunct="1"/>
            <a:r>
              <a:rPr lang="en-AU" altLang="en-US" sz="1400"/>
              <a:t>Charles Coller (1863-1935)</a:t>
            </a:r>
          </a:p>
          <a:p>
            <a:pPr eaLnBrk="1" hangingPunct="1"/>
            <a:r>
              <a:rPr lang="en-AU" altLang="en-US" sz="1400"/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199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828. Salvation! Shout Salvation</dc:title>
  <dc:creator>E. Langley Smith</dc:creator>
  <cp:lastModifiedBy>Narelle Wheaton</cp:lastModifiedBy>
  <cp:revision>6</cp:revision>
  <cp:lastPrinted>1601-01-01T00:00:00Z</cp:lastPrinted>
  <dcterms:created xsi:type="dcterms:W3CDTF">2002-02-27T12:53:22Z</dcterms:created>
  <dcterms:modified xsi:type="dcterms:W3CDTF">2023-06-15T06:47:54Z</dcterms:modified>
</cp:coreProperties>
</file>