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6" r:id="rId5"/>
    <p:sldId id="260" r:id="rId6"/>
    <p:sldId id="267" r:id="rId7"/>
    <p:sldId id="262" r:id="rId8"/>
    <p:sldId id="268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5BEB0-782D-3241-5335-1AB194868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FBE01F-3C6D-35C0-4626-8E0B89B75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67EDDD-1033-8271-B85B-DF3BA5EEB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8F6F1-A19D-463B-9C21-EA453EE693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4151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7442AA-F32F-95C0-FF5F-8C4683207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233B6-DE9C-5E22-6F51-2822E1448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D65E1-50C8-FB65-7130-724D45619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23732-CA2F-44BD-A0B5-149A2E7DCE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226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07D76F-AF6E-5741-37C4-032C0E326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318898-55BA-7ACE-EE0A-F02582811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DA60B3-1A19-1765-210D-048E5A974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7B3B2-8A78-48CC-A75E-B96CD56221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0020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D66409-8368-857B-7DCE-033ED5739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E0A4AE-0304-6188-AFC6-8D91E8D49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A3AA4-B2BC-46A0-054A-0D8397E65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48254-27BF-42E1-8147-38AD3344F3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6220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823C6B-4C64-8EEF-73AE-D6538B6FD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556A32-B9A8-9968-F95D-3A6B13D29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210DD-0BFE-CD55-B1D7-A26D91320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67391-0184-4706-9B9D-BFFF7DDA58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803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77C5C09-6A12-E319-497E-1702470E6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673A3D-895E-80CF-CA17-038CF2D22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A40B56-4E99-49F6-8269-56FA7DF99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19893-776A-4F10-9F15-7E88BBCAAE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7586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8EB3698-1108-6772-20E9-91F148ECA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3741B4E-15B5-4608-88D6-64BA4F616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0D9270A-F339-6225-2023-7AEC9A398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D3D42-BCB6-4453-B667-E35EC06EC7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2718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BF0D3A8-EA30-F478-A139-39C028E6C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E69556E-C83C-EAC0-6C16-949C46A5D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04E24D6-86AE-7597-05DD-D5FA1D609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536ED-2F3A-472C-A499-E5F82CDFA0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6399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AEBC49E-631C-FAC4-605C-BDA8A2456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A3EF8D9-FFCE-6DF2-5B9D-7C98586BF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2C0BDEB-3F82-45F3-C324-C85219960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23801-B408-40BA-A63A-9EA872C74B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7164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9347B97-2ED5-4400-D9B2-E3B402F8D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489DC5-0669-2C65-2834-133CE7EFD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C0CC8E-EEA8-847B-9874-860783D75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86E63-EBE2-4A2D-AF65-CC98C3DE73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514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CB8DA0-1BD8-DE09-CFF9-EB3C861FF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73715D5-AA94-19BD-A81B-EC7D98F97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BA94ED-89FF-4465-64B9-38C1F6CD1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8F24A-14FE-4CB4-AC79-7F33D36DFC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365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B1918D1-DA1F-BACE-8FBE-98EC70FB4F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B48BE69-111B-2B3B-E57C-BBAE059672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04B26-A512-10F5-D4FB-D7055EA226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4464B-F53B-443D-B716-7EADC18ED9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1C9A68-B6D2-A9F6-7765-127D1C0ABD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0536E4-7F39-4441-99E0-3EB7FECCE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2E566BC2-6D46-92D4-3C6C-73F5C222A23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549275"/>
            <a:ext cx="9144000" cy="5472113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Make the world with music ring,</a:t>
            </a:r>
          </a:p>
          <a:p>
            <a:r>
              <a:rPr lang="en-US" altLang="en-US" sz="4000" dirty="0"/>
              <a:t>While with heart and voice we sing</a:t>
            </a:r>
          </a:p>
          <a:p>
            <a:r>
              <a:rPr lang="en-US" altLang="en-US" sz="4000" dirty="0"/>
              <a:t>Praises to our God and King,</a:t>
            </a:r>
          </a:p>
          <a:p>
            <a:r>
              <a:rPr lang="en-US" altLang="en-US" sz="4000" dirty="0"/>
              <a:t>Hallelujah!</a:t>
            </a:r>
          </a:p>
          <a:p>
            <a:r>
              <a:rPr lang="en-US" altLang="en-US" sz="4000" dirty="0"/>
              <a:t>Tell with no uncertain sound,</a:t>
            </a:r>
          </a:p>
          <a:p>
            <a:r>
              <a:rPr lang="en-US" altLang="en-US" sz="4000" dirty="0"/>
              <a:t>To the nations all around,</a:t>
            </a:r>
          </a:p>
          <a:p>
            <a:r>
              <a:rPr lang="en-US" altLang="en-US" sz="4000" dirty="0"/>
              <a:t>Of the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 we have found,</a:t>
            </a:r>
          </a:p>
          <a:p>
            <a:r>
              <a:rPr lang="en-US" altLang="en-US" sz="4000" dirty="0"/>
              <a:t>Hallelujah!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6FE44B13-E050-966F-F86A-295351B287B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60463"/>
            <a:ext cx="9144000" cy="453707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Hallelujah! Hallelujah!</a:t>
            </a:r>
          </a:p>
          <a:p>
            <a:r>
              <a:rPr lang="en-US" altLang="en-US" sz="4000"/>
              <a:t>We shall conquer through the blood,</a:t>
            </a:r>
          </a:p>
          <a:p>
            <a:r>
              <a:rPr lang="en-US" altLang="en-US" sz="4000"/>
              <a:t>Give the glory all to God;</a:t>
            </a:r>
          </a:p>
          <a:p>
            <a:r>
              <a:rPr lang="en-US" altLang="en-US" sz="4000"/>
              <a:t>Hallelujah! Hallelujah!</a:t>
            </a:r>
          </a:p>
          <a:p>
            <a:r>
              <a:rPr lang="en-US" altLang="en-US" sz="4000"/>
              <a:t>We shall conquer through the blood, Hallelujah!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B7B4879F-DCCD-065B-802F-C994A7F95E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57225"/>
            <a:ext cx="9144000" cy="55435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Through the blood we shall prevail,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Though both earth and Hell assail,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God in man can never fail,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Hallelujah!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Keep your weapons sharp and bright,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Buckle on the </a:t>
            </a:r>
            <a:r>
              <a:rPr lang="en-US" sz="4000" dirty="0" err="1"/>
              <a:t>armour</a:t>
            </a:r>
            <a:r>
              <a:rPr lang="en-US" sz="4000" dirty="0"/>
              <a:t> tight,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Fighting is our great delight,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Hallelujah!</a:t>
            </a:r>
          </a:p>
          <a:p>
            <a:pPr fontAlgn="auto">
              <a:spcAft>
                <a:spcPts val="0"/>
              </a:spcAft>
              <a:defRPr/>
            </a:pPr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D09D815B-E997-CEE3-7232-C17DFE0D657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60463"/>
            <a:ext cx="9144000" cy="453707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Hallelujah! Hallelujah!</a:t>
            </a:r>
          </a:p>
          <a:p>
            <a:r>
              <a:rPr lang="en-US" altLang="en-US" sz="4000"/>
              <a:t>We shall conquer through the blood,</a:t>
            </a:r>
          </a:p>
          <a:p>
            <a:r>
              <a:rPr lang="en-US" altLang="en-US" sz="4000"/>
              <a:t>Give the glory all to God;</a:t>
            </a:r>
          </a:p>
          <a:p>
            <a:r>
              <a:rPr lang="en-US" altLang="en-US" sz="4000"/>
              <a:t>Hallelujah! Hallelujah!</a:t>
            </a:r>
          </a:p>
          <a:p>
            <a:r>
              <a:rPr lang="en-US" altLang="en-US" sz="4000"/>
              <a:t>We shall conquer through the blood, Hallelujah!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B28AC472-9BAC-3582-98C8-E6EB20A747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0713"/>
            <a:ext cx="9144000" cy="56165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Everlasting arms are round,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Walls of fire the saints surround,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Enemies we shall confound,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Hallelujah!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Forward with the sword and shield,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Victory waits us on the field,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Stand your ground and never yield,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Hallelujah!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5175C8B8-3993-5CDE-5A00-FED14C5284E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60463"/>
            <a:ext cx="9144000" cy="453707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Hallelujah! Hallelujah!</a:t>
            </a:r>
          </a:p>
          <a:p>
            <a:r>
              <a:rPr lang="en-US" altLang="en-US" sz="4000"/>
              <a:t>We shall conquer through the blood,</a:t>
            </a:r>
          </a:p>
          <a:p>
            <a:r>
              <a:rPr lang="en-US" altLang="en-US" sz="4000"/>
              <a:t>Give the glory all to God;</a:t>
            </a:r>
          </a:p>
          <a:p>
            <a:r>
              <a:rPr lang="en-US" altLang="en-US" sz="4000"/>
              <a:t>Hallelujah! Hallelujah!</a:t>
            </a:r>
          </a:p>
          <a:p>
            <a:r>
              <a:rPr lang="en-US" altLang="en-US" sz="4000"/>
              <a:t>We shall conquer through the blood, Hallelujah!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F03B539-83AB-6488-EAA1-93595D81A9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0713"/>
            <a:ext cx="9144000" cy="56165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4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Sing your songs, ye saints of light,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Soon we shall escape from night,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Up to glory wing our flight,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Hallelujah!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Face to face we then shall see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Him who died upon the tree,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Crowned with glory we shall be,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Hallelujah!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3AF35006-6989-30A1-E3E0-AFE6A659CE5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60463"/>
            <a:ext cx="9144000" cy="453707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Hallelujah! Hallelujah!</a:t>
            </a:r>
          </a:p>
          <a:p>
            <a:r>
              <a:rPr lang="en-US" altLang="en-US" sz="4000"/>
              <a:t>We shall conquer through the blood,</a:t>
            </a:r>
          </a:p>
          <a:p>
            <a:r>
              <a:rPr lang="en-US" altLang="en-US" sz="4000"/>
              <a:t>Give the glory all to God;</a:t>
            </a:r>
          </a:p>
          <a:p>
            <a:r>
              <a:rPr lang="en-US" altLang="en-US" sz="4000"/>
              <a:t>Hallelujah! Hallelujah!</a:t>
            </a:r>
          </a:p>
          <a:p>
            <a:r>
              <a:rPr lang="en-US" altLang="en-US" sz="4000"/>
              <a:t>We shall conquer through the blood, Hallelujah!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58205DD1-F4B8-4A1C-1027-A21A58B6BA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6092825"/>
            <a:ext cx="6092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/>
              <a:t>Make the world with music ring </a:t>
            </a:r>
          </a:p>
          <a:p>
            <a:pPr eaLnBrk="1" hangingPunct="1"/>
            <a:r>
              <a:rPr lang="en-US" altLang="en-US" sz="1100" dirty="0"/>
              <a:t>John Lawley (1859-1922) </a:t>
            </a:r>
          </a:p>
          <a:p>
            <a:pPr eaLnBrk="1" hangingPunct="1"/>
            <a:r>
              <a:rPr lang="en-US" altLang="en-US" sz="1100" dirty="0"/>
              <a:t>© The General of The Salvation Army</a:t>
            </a:r>
            <a:endParaRPr lang="en-AU" alt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332</Words>
  <Application>Microsoft Office PowerPoint</Application>
  <PresentationFormat>Widescreen</PresentationFormat>
  <Paragraphs>63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9</cp:revision>
  <dcterms:created xsi:type="dcterms:W3CDTF">2000-08-09T11:52:59Z</dcterms:created>
  <dcterms:modified xsi:type="dcterms:W3CDTF">2023-06-22T07:46:50Z</dcterms:modified>
</cp:coreProperties>
</file>