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4F5C6B-E2EC-48A4-90F4-E4DCE6E86F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AD6FD1-8B7D-42DF-9404-9C4C337287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2DE7AD-03CF-4DD2-B0EF-6A3886E7D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259C7-04FE-404E-A1BA-B6F659F31773}" type="datetimeFigureOut">
              <a:rPr lang="en-AU" smtClean="0"/>
              <a:t>10/10/2022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486809-FB5B-44DE-ADF9-BF9266ED6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483BAF-9411-4E86-9076-8B0482DB2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35DC2-0597-4156-BD73-C20C330D83B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81752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A17375-8169-4F1B-BDA7-333BC289FA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79681C-4522-4FB1-997F-C1BE2C2114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1DB82D-6713-4D38-B15B-0D0F5EB852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259C7-04FE-404E-A1BA-B6F659F31773}" type="datetimeFigureOut">
              <a:rPr lang="en-AU" smtClean="0"/>
              <a:t>10/10/2022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681ACE-B12D-43C6-B238-1D34388F9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74CD6-DD2B-43D4-8708-605B7D6DD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35DC2-0597-4156-BD73-C20C330D83B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3773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25C61DD-EA9E-4DF2-9DA0-012C0A8047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4F229E-BCDB-4141-84D4-E417064B9E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4F393B-0BDA-4A8A-A9B9-9FAC02FB3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259C7-04FE-404E-A1BA-B6F659F31773}" type="datetimeFigureOut">
              <a:rPr lang="en-AU" smtClean="0"/>
              <a:t>10/10/2022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1727FC-1B62-4762-BB46-651B719B0C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BD4884-C7DE-4348-9724-D40168454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35DC2-0597-4156-BD73-C20C330D83B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51201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0327E-6B0B-47D2-8052-3F47B3B6C8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ECEF4A-6FB4-4D1E-9103-C608B84BE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57E9F3-A407-4EE6-89D1-28A310E234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259C7-04FE-404E-A1BA-B6F659F31773}" type="datetimeFigureOut">
              <a:rPr lang="en-AU" smtClean="0"/>
              <a:t>10/10/2022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09CE4F-534A-4B16-9CD9-C3B775243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E1CA4E-755D-4052-89D7-46DDCCA7E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35DC2-0597-4156-BD73-C20C330D83B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382663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AD9018-0C7D-4F3C-BE66-9101CE716A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FAF87D-3895-42AD-AB03-CC98260863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669CA8-2D4F-4C96-AD4B-9D70878B8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259C7-04FE-404E-A1BA-B6F659F31773}" type="datetimeFigureOut">
              <a:rPr lang="en-AU" smtClean="0"/>
              <a:t>10/10/2022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BC2802-6CA4-4581-A3E0-8B758E5AC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6FE872-FE19-4CF0-B792-664F01EEB4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35DC2-0597-4156-BD73-C20C330D83B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8246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9B716D-7D60-42CE-8C5A-B7AF12746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0CB61D-8EEC-459E-A0FD-7AA6AB9B39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A3D74C-02FF-41D9-AE6D-45AE54D7BE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207633-C065-45A5-B09E-C5026EA154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259C7-04FE-404E-A1BA-B6F659F31773}" type="datetimeFigureOut">
              <a:rPr lang="en-AU" smtClean="0"/>
              <a:t>10/10/2022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1DE82-0D6C-47E1-AC47-B57758E91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1F7CB7-4F4D-435D-82B2-604DD8885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35DC2-0597-4156-BD73-C20C330D83B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22700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C773AA-4950-40CF-8FFC-ED89C4202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31065C-517B-4ED8-8196-6E47454988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5BF136-B215-490A-870D-3F2D4BB97A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4516624-E191-46DD-9299-A1DF695D5A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3B41D1A-1A05-464C-B199-E65A8E5353B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72C3BEC-B0D1-40D0-84E4-ED9C67CBAF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259C7-04FE-404E-A1BA-B6F659F31773}" type="datetimeFigureOut">
              <a:rPr lang="en-AU" smtClean="0"/>
              <a:t>10/10/2022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780A3DF-105C-4B0E-86F0-E9FDDFB3CB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7FE0B0-7332-49D2-9638-DE074EBF9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35DC2-0597-4156-BD73-C20C330D83B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31610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18E69B-9AD6-4EC9-B623-261DE0D63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818FCAD-934A-49CF-B041-4DEFA4DF6D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259C7-04FE-404E-A1BA-B6F659F31773}" type="datetimeFigureOut">
              <a:rPr lang="en-AU" smtClean="0"/>
              <a:t>10/10/2022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9991EA-929B-42D9-A30F-F5A360A1B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DF2495-AC3C-42FF-BCA7-3B7B41D29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35DC2-0597-4156-BD73-C20C330D83B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7734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6496018-A000-4251-9524-0E9BAB482C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259C7-04FE-404E-A1BA-B6F659F31773}" type="datetimeFigureOut">
              <a:rPr lang="en-AU" smtClean="0"/>
              <a:t>10/10/2022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BE54AD1-34F5-459F-9219-5B0197BFF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EADBDA-A7E7-43FB-AF0D-F7F274187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35DC2-0597-4156-BD73-C20C330D83B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20190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E17F2C-766C-475D-858E-B3F64E96B8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E9D235-F5EE-4DF4-A522-DC186D164B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FC7654-BAE6-4198-A03C-09EF0BE85E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E204C5-67F3-48D3-A94B-A9D45B60C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259C7-04FE-404E-A1BA-B6F659F31773}" type="datetimeFigureOut">
              <a:rPr lang="en-AU" smtClean="0"/>
              <a:t>10/10/2022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E83349-27CC-4A36-ADE6-3479747191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CDBBD9-6B20-4A64-85C9-33BEE32D3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35DC2-0597-4156-BD73-C20C330D83B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1746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7F5B6D-1292-4DF8-A93E-CB0498DAD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189D37-24DB-44E2-B3AC-B49F4C2A64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B890BC-17BF-485F-8473-3197CD4289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F9EAAB-1897-4370-82B8-26DB035FE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259C7-04FE-404E-A1BA-B6F659F31773}" type="datetimeFigureOut">
              <a:rPr lang="en-AU" smtClean="0"/>
              <a:t>10/10/2022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D0FC9B-7121-431D-9B2A-0FB6469F3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33984D-6124-47A7-94DC-20CF95C75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35DC2-0597-4156-BD73-C20C330D83B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5580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7D5AE2F-33D2-4C45-8D4F-0F967F9F7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B98A53-FCF8-45D6-893D-8F0A6BFEB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1C3797-4F25-4C45-BAB8-8E70BD978B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1259C7-04FE-404E-A1BA-B6F659F31773}" type="datetimeFigureOut">
              <a:rPr lang="en-AU" smtClean="0"/>
              <a:t>10/10/2022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751986-29D6-472C-A88D-4736ED1EF7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DB514F-1B60-4CFF-9F1B-CEF0912F13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335DC2-0597-4156-BD73-C20C330D83B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2322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F3B8752-23E6-49C3-862B-D1BE7271A1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83474"/>
            <a:ext cx="9144000" cy="5712823"/>
          </a:xfrm>
        </p:spPr>
        <p:txBody>
          <a:bodyPr>
            <a:normAutofit lnSpcReduction="10000"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We'll never let the old flag fall</a:t>
            </a:r>
          </a:p>
          <a:p>
            <a:r>
              <a:rPr lang="en-US" sz="4000" dirty="0">
                <a:solidFill>
                  <a:schemeClr val="bg1"/>
                </a:solidFill>
              </a:rPr>
              <a:t>For we love it the best of all</a:t>
            </a:r>
          </a:p>
          <a:p>
            <a:r>
              <a:rPr lang="en-US" sz="4000" dirty="0">
                <a:solidFill>
                  <a:schemeClr val="bg1"/>
                </a:solidFill>
              </a:rPr>
              <a:t>We've taken the field for God and right</a:t>
            </a:r>
          </a:p>
          <a:p>
            <a:r>
              <a:rPr lang="en-US" sz="4000" dirty="0">
                <a:solidFill>
                  <a:schemeClr val="bg1"/>
                </a:solidFill>
              </a:rPr>
              <a:t>We're in this war to fight </a:t>
            </a:r>
            <a:r>
              <a:rPr lang="en-US" sz="4000" dirty="0" err="1">
                <a:solidFill>
                  <a:schemeClr val="bg1"/>
                </a:solidFill>
              </a:rPr>
              <a:t>fight</a:t>
            </a:r>
            <a:r>
              <a:rPr lang="en-US" sz="4000" dirty="0">
                <a:solidFill>
                  <a:schemeClr val="bg1"/>
                </a:solidFill>
              </a:rPr>
              <a:t> </a:t>
            </a:r>
            <a:r>
              <a:rPr lang="en-US" sz="4000" dirty="0" err="1">
                <a:solidFill>
                  <a:schemeClr val="bg1"/>
                </a:solidFill>
              </a:rPr>
              <a:t>fight</a:t>
            </a:r>
            <a:endParaRPr lang="en-US" sz="4000" dirty="0">
              <a:solidFill>
                <a:schemeClr val="bg1"/>
              </a:solidFill>
            </a:endParaRPr>
          </a:p>
          <a:p>
            <a:r>
              <a:rPr lang="en-US" sz="4000" dirty="0">
                <a:solidFill>
                  <a:schemeClr val="bg1"/>
                </a:solidFill>
              </a:rPr>
              <a:t>We'll march to victory while we sing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 praises of our Lord and king</a:t>
            </a:r>
          </a:p>
          <a:p>
            <a:r>
              <a:rPr lang="en-US" sz="4000" dirty="0">
                <a:solidFill>
                  <a:schemeClr val="bg1"/>
                </a:solidFill>
              </a:rPr>
              <a:t>To the end of the world</a:t>
            </a:r>
          </a:p>
          <a:p>
            <a:r>
              <a:rPr lang="en-US" sz="4000" dirty="0">
                <a:solidFill>
                  <a:schemeClr val="bg1"/>
                </a:solidFill>
              </a:rPr>
              <a:t>Our flag's unfurled</a:t>
            </a:r>
          </a:p>
          <a:p>
            <a:r>
              <a:rPr lang="en-US" sz="4000" dirty="0">
                <a:solidFill>
                  <a:schemeClr val="bg1"/>
                </a:solidFill>
              </a:rPr>
              <a:t>We'll never let the old flag fall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FAB099-610D-4788-AA7E-0C2384567A83}"/>
              </a:ext>
            </a:extLst>
          </p:cNvPr>
          <p:cNvSpPr txBox="1"/>
          <p:nvPr/>
        </p:nvSpPr>
        <p:spPr>
          <a:xfrm>
            <a:off x="278675" y="5920583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CCLI Song # 3927618</a:t>
            </a:r>
          </a:p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Irene Arnold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US" sz="8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pPr algn="l"/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8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8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8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8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8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369922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107</Words>
  <Application>Microsoft Office PowerPoint</Application>
  <PresentationFormat>Widescreen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akagi_probook</vt:lpstr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2022-10-10T04:30:21Z</dcterms:created>
  <dcterms:modified xsi:type="dcterms:W3CDTF">2022-10-10T04:31:47Z</dcterms:modified>
</cp:coreProperties>
</file>