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9239917-7D53-4236-9D02-4E055E738D6E}"/>
    <pc:docChg chg="custSel modSld">
      <pc:chgData name="Narelle Wheaton" userId="6e1b2b30-480e-4f91-806b-6735d5b9e446" providerId="ADAL" clId="{49239917-7D53-4236-9D02-4E055E738D6E}" dt="2023-06-14T07:47:36.484" v="17" actId="404"/>
      <pc:docMkLst>
        <pc:docMk/>
      </pc:docMkLst>
      <pc:sldChg chg="modSp mod">
        <pc:chgData name="Narelle Wheaton" userId="6e1b2b30-480e-4f91-806b-6735d5b9e446" providerId="ADAL" clId="{49239917-7D53-4236-9D02-4E055E738D6E}" dt="2023-06-14T07:47:25.215" v="14" actId="404"/>
        <pc:sldMkLst>
          <pc:docMk/>
          <pc:sldMk cId="1905547777" sldId="256"/>
        </pc:sldMkLst>
        <pc:spChg chg="mod">
          <ac:chgData name="Narelle Wheaton" userId="6e1b2b30-480e-4f91-806b-6735d5b9e446" providerId="ADAL" clId="{49239917-7D53-4236-9D02-4E055E738D6E}" dt="2023-06-14T07:47:25.215" v="14" actId="404"/>
          <ac:spMkLst>
            <pc:docMk/>
            <pc:sldMk cId="1905547777" sldId="256"/>
            <ac:spMk id="3" creationId="{B037BE21-1C49-4F52-93B1-D0ABF48EA275}"/>
          </ac:spMkLst>
        </pc:spChg>
      </pc:sldChg>
      <pc:sldChg chg="modSp mod">
        <pc:chgData name="Narelle Wheaton" userId="6e1b2b30-480e-4f91-806b-6735d5b9e446" providerId="ADAL" clId="{49239917-7D53-4236-9D02-4E055E738D6E}" dt="2023-06-14T07:47:32.836" v="16" actId="404"/>
        <pc:sldMkLst>
          <pc:docMk/>
          <pc:sldMk cId="1185644568" sldId="257"/>
        </pc:sldMkLst>
        <pc:spChg chg="mod">
          <ac:chgData name="Narelle Wheaton" userId="6e1b2b30-480e-4f91-806b-6735d5b9e446" providerId="ADAL" clId="{49239917-7D53-4236-9D02-4E055E738D6E}" dt="2023-06-14T07:47:32.836" v="16" actId="404"/>
          <ac:spMkLst>
            <pc:docMk/>
            <pc:sldMk cId="1185644568" sldId="257"/>
            <ac:spMk id="3" creationId="{B037BE21-1C49-4F52-93B1-D0ABF48EA275}"/>
          </ac:spMkLst>
        </pc:spChg>
      </pc:sldChg>
      <pc:sldChg chg="modSp mod">
        <pc:chgData name="Narelle Wheaton" userId="6e1b2b30-480e-4f91-806b-6735d5b9e446" providerId="ADAL" clId="{49239917-7D53-4236-9D02-4E055E738D6E}" dt="2023-06-14T07:47:29.840" v="15" actId="404"/>
        <pc:sldMkLst>
          <pc:docMk/>
          <pc:sldMk cId="3445604539" sldId="258"/>
        </pc:sldMkLst>
        <pc:spChg chg="mod">
          <ac:chgData name="Narelle Wheaton" userId="6e1b2b30-480e-4f91-806b-6735d5b9e446" providerId="ADAL" clId="{49239917-7D53-4236-9D02-4E055E738D6E}" dt="2023-06-14T07:47:29.840" v="15" actId="404"/>
          <ac:spMkLst>
            <pc:docMk/>
            <pc:sldMk cId="3445604539" sldId="258"/>
            <ac:spMk id="3" creationId="{B037BE21-1C49-4F52-93B1-D0ABF48EA275}"/>
          </ac:spMkLst>
        </pc:spChg>
      </pc:sldChg>
      <pc:sldChg chg="modSp mod">
        <pc:chgData name="Narelle Wheaton" userId="6e1b2b30-480e-4f91-806b-6735d5b9e446" providerId="ADAL" clId="{49239917-7D53-4236-9D02-4E055E738D6E}" dt="2023-06-14T07:47:36.484" v="17" actId="404"/>
        <pc:sldMkLst>
          <pc:docMk/>
          <pc:sldMk cId="2869364010" sldId="259"/>
        </pc:sldMkLst>
        <pc:spChg chg="mod">
          <ac:chgData name="Narelle Wheaton" userId="6e1b2b30-480e-4f91-806b-6735d5b9e446" providerId="ADAL" clId="{49239917-7D53-4236-9D02-4E055E738D6E}" dt="2023-06-14T07:47:36.484" v="17" actId="404"/>
          <ac:spMkLst>
            <pc:docMk/>
            <pc:sldMk cId="2869364010" sldId="259"/>
            <ac:spMk id="3" creationId="{B037BE21-1C49-4F52-93B1-D0ABF48EA27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3AB4-EC31-4E9C-A20C-0311EC5B7F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B97773-FF0A-483C-A272-C1F96DEE6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E57F2-6FBC-4380-8846-ACA9C16A4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02EA8-9BFE-46C2-A969-56DF43179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AB72B-6005-482C-80D4-8E67CE8FC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3340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77D56-7457-4F48-95A4-EA88B4DA4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75C4F0-CDEE-45A5-A5B3-F5A0BCBD35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6D4BA-2FED-4000-8611-086B4D7B0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E93166-4D0B-413C-A5E9-41F01DED9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72087-B4D0-4F51-A532-85B85BAE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557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7CD0AF-7638-4C7F-BFCA-89A3385F5E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5C1CDC-5225-45AF-B81E-96A76C1BE0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24B8E-8EA8-4CFC-B574-76CCFD3E9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946FCC-C4DC-4B5C-8EB2-127797CBD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DA5BDB-0D8E-4855-A4A6-180DA04F7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1942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11FB0-7890-4A9C-B845-041B978D5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ED19C-7E17-481E-A80D-3383E8097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875A3-F51A-4448-B213-81200672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E2CFA-3715-485B-B0EA-33575D7A4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9B23CF-14C2-4F0E-9D9E-F82DC5861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765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BAF72-AF87-4941-B43C-587F3751D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0D67B0-5C8E-4588-8467-E5A52D92A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BAC318-FFC0-40A3-81E9-FB4C406CA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10E66-DE1C-4C6D-9F63-713EB907F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014214-CE30-45C8-85F7-3A42F40F8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265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B5DD4-6660-4312-9A69-D7D211F98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353A7-0786-4B0D-A972-4C2700E2C8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CE4212-68B6-4486-B16A-DB021E20AC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DA3A4-521D-4B3F-8905-277503211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F66DE4-BD7A-4799-BB36-3C9C0A776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F55671-B1D3-4ED8-AF02-F64A1D16A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2160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4D851-0AD5-44B1-8D5D-EBF2DEF1A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A86A0E-9DBC-4296-8DA9-96D50AEAB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101C21-AF06-4438-AD33-8059373D72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0B1E19-2870-4BB3-AEBF-E60C155667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71A3A7-B89E-4369-BD3C-16817AE5BD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739CDF-D868-42AA-9C4E-EEFB63DCE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05687C-559C-4426-A2E1-48F14A630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1FB103-FE09-42DD-88A2-E3C70AAB2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1036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11B91-C6B0-4B75-A72B-2345C68D5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3F44A8-D4AA-4AB8-B8D2-26DF2F462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8F4847-FB42-4DA3-9136-755FF1CF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CA892A-C752-4A52-A5A9-B102EB4CE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9224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12B395-A3B0-4717-A193-721229AD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6B9B6A-22F1-46AE-B5A2-5F82342B7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9088BA-4E7A-4F5F-9361-35446394E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7485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9AC79-B8D0-48F2-8EE0-6CB504802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2189D-1173-4D46-A689-8A0933CF3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1100B4-0D01-4125-B017-638066545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241FB5-3752-4B96-892D-785C4181D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1866C-145D-419F-9FB9-5503A8D7D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B4B738-E34C-430C-8D6F-27BE33126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9407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14271-D8AB-4D5F-B8E3-061194DE0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17EB68-F3CA-4E3E-84E7-670CCA1773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3E360B-0AEB-4EBE-BF36-CA71CBEEE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A054DB-829D-4C7D-B095-FABF93757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13351-4B27-490A-991D-9CD113E2F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D77102-F4B0-48CF-9951-04F8F3274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047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5EE9BA-65EB-4CE9-B2B6-46475119A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3ECBF3-3E93-4FBD-8671-9668A534D3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E0D36-B862-4ECD-9F33-89A2DFA9E9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A052E-5AF3-4C46-AECC-9EE73C8698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B5746-A270-4ECB-8F3E-F919A7DB13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F461E7-2DB1-40A6-A9BA-6627CDCBA6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8E054-5DC5-4EC5-8639-49ED4D6F9BE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6258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37BE21-1C49-4F52-93B1-D0ABF48EA2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9700"/>
            <a:ext cx="9144000" cy="38481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Boundless as the mighty ocean,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Rolling on from pole to pole,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the boundless love of Jesus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 weary, sinful soul,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Boundless mercy, boundless mercy,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Making guilty sinners whole.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547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37BE21-1C49-4F52-93B1-D0ABF48EA2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9700"/>
            <a:ext cx="9144000" cy="38481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Boundless as the starry heavens,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Filled with fiery orbs of light,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Are the promises of Jesus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soul in nature's night,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 shining, ever shining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our faith is changed to sight.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604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37BE21-1C49-4F52-93B1-D0ABF48EA2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9700"/>
            <a:ext cx="9144000" cy="38481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Boundless as eternal ages,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the air we breathe as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the boundless, full salvation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purchased on the tree,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Boundless cleansing, boundless cleansing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all sin's impurity.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644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037BE21-1C49-4F52-93B1-D0ABF48EA2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9700"/>
            <a:ext cx="9144000" cy="38481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Boundless is the grace to save 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the guilt and power of sin;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Boundless is His power to keep 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and every instant clean.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Boundless praises, boundless praises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our glorious Lord will bring.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72431-49A5-4C98-BEE0-E15DE02D7D45}"/>
              </a:ext>
            </a:extLst>
          </p:cNvPr>
          <p:cNvSpPr txBox="1"/>
          <p:nvPr/>
        </p:nvSpPr>
        <p:spPr>
          <a:xfrm>
            <a:off x="200025" y="6039535"/>
            <a:ext cx="275272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Boundless as the mighty ocean</a:t>
            </a:r>
          </a:p>
          <a:p>
            <a:r>
              <a:rPr lang="en-US" sz="1050" dirty="0">
                <a:solidFill>
                  <a:schemeClr val="bg1"/>
                </a:solidFill>
              </a:rPr>
              <a:t>Josiah Henry Waller (1865-1938)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869364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202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2022-08-18T06:35:23Z</dcterms:created>
  <dcterms:modified xsi:type="dcterms:W3CDTF">2023-06-14T07:47:41Z</dcterms:modified>
</cp:coreProperties>
</file>