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0">
          <p15:clr>
            <a:srgbClr val="A4A3A4"/>
          </p15:clr>
        </p15:guide>
        <p15:guide id="2" orient="horz" pos="1776">
          <p15:clr>
            <a:srgbClr val="A4A3A4"/>
          </p15:clr>
        </p15:guide>
        <p15:guide id="3" orient="horz" pos="1728">
          <p15:clr>
            <a:srgbClr val="A4A3A4"/>
          </p15:clr>
        </p15:guide>
        <p15:guide id="4" pos="2816">
          <p15:clr>
            <a:srgbClr val="A4A3A4"/>
          </p15:clr>
        </p15:guide>
        <p15:guide id="5" pos="1408">
          <p15:clr>
            <a:srgbClr val="A4A3A4"/>
          </p15:clr>
        </p15:guide>
        <p15:guide id="6" pos="1280">
          <p15:clr>
            <a:srgbClr val="A4A3A4"/>
          </p15:clr>
        </p15:guide>
        <p15:guide id="7" pos="29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009999"/>
    <a:srgbClr val="FF3300"/>
    <a:srgbClr val="FF6633"/>
    <a:srgbClr val="F8F8F8"/>
    <a:srgbClr val="FFFF99"/>
    <a:srgbClr val="FFFF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1920"/>
        <p:guide orient="horz" pos="1776"/>
        <p:guide orient="horz" pos="1728"/>
        <p:guide pos="2816"/>
        <p:guide pos="1408"/>
        <p:guide pos="1280"/>
        <p:guide pos="2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698" y="-4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191DA94-CEC3-B99C-712A-B96B11E44E3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8171DE6-5683-0A84-78E0-B723B83330C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89F6FD4F-EF34-0F12-2B24-BCAA22681BF8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EBD0C39-41BE-2502-0F4A-EE3F0D55DC7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221B81C-542F-F484-937B-69410E6A7A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9410B1F4-89A1-5218-2F24-AA13DF1D6A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0D2D13B-D121-4E60-8DB9-E8A17DD7C0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3A0E9B-3FA9-7C0E-7916-231EEFA44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35A0BD-D8B2-A6F9-8DC1-E36459CAF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6924B-A281-E5CB-E2B6-A6B25BB7D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7B003-757A-4434-A593-B5FFE6D254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896592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D8200-54F1-0E79-AF72-55AD34A54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A57759-F98A-9A40-C9C4-238C3CE66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4F9011-093F-2FC3-33A2-8641D8B1C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239E6-8E23-4457-9F00-09DEAF181B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044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937ECE-D325-7826-8AB7-2661BBB7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959809-0D3D-6721-93D7-D37000704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3FD44-41B8-43BB-E49C-2F034F6BC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86C81-BBD7-493A-A774-F3954A4009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8368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6E4E6-DF46-07D0-89FE-91196A1FB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41304D-E4D2-C11C-0A21-B5271C52D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FC5680-8DE2-CB87-F525-989F157F0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AA6A1-200C-4C62-ABD2-844A86E8D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13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C76358-7E02-1BE1-0AD2-EF6DC5A56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77CFD0-D457-AF77-6775-9BA6A4AC7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B924F6-6F9A-B302-7A5A-4F328775B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61FB2-09F5-4A50-A7CE-6A2C3EC8C3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5130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424E96-C669-8A93-A4CC-2BCAF5FAD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E140627-2701-87BA-9D9A-CB14EC3B8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2F1280-5066-260B-C53C-EC05A27FE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A5B69-928D-4DE5-8589-359E48C7A0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5803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DB6735A-3AD3-A794-1B27-3D9055D77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3A54DE2-C909-A31B-1C43-BFDDAF51B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13E6EC1-78AD-EB44-D908-DFAF06722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240F3-446D-4F46-A52B-4B3332FA4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74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42093DE-0E73-330D-1F8B-01DE1AFC4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A378650-3056-E999-C603-0BE737886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815208E-DFF1-8646-FB56-9994D48CA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9EB6C-5565-401E-BF9C-A757E8E779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4824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A473CFB-ACDB-188E-B0FB-A237097D6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3DC6687-F7E0-F991-9075-7BD01F319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8AFF079-194A-DBCB-F423-F56F515B5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C527D-292F-4DB3-80FE-CD5D82FA0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1391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D186DA-9700-4BD1-E18E-5BF8F2642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248E4F-569B-FC45-81F9-07CB5FB9E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A25FA79-4747-7B71-50AA-3E47FB24A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49388-E425-4ABC-9181-381CB75995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6350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C493A0-7626-11AA-52BD-64BF1EE9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B9CAD1-3622-F147-72A7-D2B4F74E3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B37E29-6FBB-CCC6-1BB1-9978A3776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47787-1285-4271-9766-1F8BC2D295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906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04FEFF1-8116-B277-2C8A-044FDF6B18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9477797-B5B4-81D9-38E9-0BE912DA15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4DB3DC-4FD1-7B16-EF37-37DB2C4F9C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08D3E-7D9A-E3CB-3450-8B1F89E2DE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70BC2-6F70-F9E1-D982-270374F50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1C41BE-6411-4109-9338-EAD753D961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6D0A25F-CE48-9A3E-7388-19ED55DCA8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65174"/>
            <a:ext cx="9144000" cy="5184105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We have a gospel that matches the hour</a:t>
            </a:r>
            <a:br>
              <a:rPr lang="en-US" sz="4000" dirty="0"/>
            </a:br>
            <a:r>
              <a:rPr lang="en-US" sz="4000" dirty="0"/>
              <a:t>We have discovered the true source of power</a:t>
            </a:r>
            <a:br>
              <a:rPr lang="en-US" sz="4000" dirty="0"/>
            </a:br>
            <a:r>
              <a:rPr lang="en-US" sz="4000" dirty="0"/>
              <a:t>Man is a weakling but He can be strong</a:t>
            </a:r>
            <a:br>
              <a:rPr lang="en-US" sz="4000" dirty="0"/>
            </a:br>
            <a:r>
              <a:rPr lang="en-US" sz="4000" dirty="0"/>
              <a:t>Choosing the right and refusing the wrong</a:t>
            </a:r>
            <a:br>
              <a:rPr lang="en-US" sz="4000" dirty="0"/>
            </a:br>
            <a:r>
              <a:rPr lang="en-US" sz="4000" dirty="0"/>
              <a:t>Man has no meaning no purpose no soul</a:t>
            </a:r>
            <a:br>
              <a:rPr lang="en-US" sz="4000" dirty="0"/>
            </a:br>
            <a:r>
              <a:rPr lang="en-US" sz="4000" dirty="0"/>
              <a:t>Till he discovers that God is his goal</a:t>
            </a:r>
            <a:br>
              <a:rPr lang="en-US" sz="4000" dirty="0"/>
            </a:br>
            <a:r>
              <a:rPr lang="en-US" sz="4000" dirty="0"/>
              <a:t>This is the gospel that claims all our powers</a:t>
            </a:r>
            <a:br>
              <a:rPr lang="en-US" sz="4000" dirty="0"/>
            </a:br>
            <a:r>
              <a:rPr lang="en-US" sz="4000" dirty="0"/>
              <a:t>This is good news for this age of ours</a:t>
            </a:r>
            <a:endParaRPr lang="en-AU" dirty="0"/>
          </a:p>
        </p:txBody>
      </p:sp>
      <p:sp>
        <p:nvSpPr>
          <p:cNvPr id="4099" name="TextBox 4">
            <a:extLst>
              <a:ext uri="{FF2B5EF4-FFF2-40B4-BE49-F238E27FC236}">
                <a16:creationId xmlns:a16="http://schemas.microsoft.com/office/drawing/2014/main" id="{2759C404-B599-E509-624F-6073EFCA0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5805264"/>
            <a:ext cx="6096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 dirty="0">
                <a:latin typeface="akagi_probook"/>
              </a:rPr>
              <a:t>CCLI Song # 5872390</a:t>
            </a:r>
          </a:p>
          <a:p>
            <a:pPr eaLnBrk="1" hangingPunct="1"/>
            <a:r>
              <a:rPr lang="en-US" altLang="en-US" sz="900" dirty="0">
                <a:latin typeface="akagi_probook"/>
              </a:rPr>
              <a:t>John Gowans | John Larsson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 dirty="0">
                <a:latin typeface="akagi_probook"/>
              </a:rPr>
              <a:t>© Words: Salvationist Publishing &amp; Supplies Ltd. (Admin. by </a:t>
            </a:r>
            <a:r>
              <a:rPr lang="en-US" altLang="en-US" sz="900" dirty="0" err="1">
                <a:latin typeface="akagi_probook"/>
              </a:rPr>
              <a:t>CopyCare</a:t>
            </a:r>
            <a:r>
              <a:rPr lang="en-US" altLang="en-US" sz="900" dirty="0">
                <a:latin typeface="akagi_probook"/>
              </a:rPr>
              <a:t> Pacific Pty. Ltd.)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 dirty="0">
                <a:latin typeface="akagi_probook"/>
              </a:rPr>
              <a:t>Music: Salvationist Publishing &amp; Supplies Ltd. (Admin. by </a:t>
            </a:r>
            <a:r>
              <a:rPr lang="en-US" altLang="en-US" sz="900" dirty="0" err="1">
                <a:latin typeface="akagi_probook"/>
              </a:rPr>
              <a:t>CopyCare</a:t>
            </a:r>
            <a:r>
              <a:rPr lang="en-US" altLang="en-US" sz="9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900" i="1" dirty="0">
                <a:latin typeface="akagi_probook"/>
              </a:rPr>
              <a:t>For use solely with the </a:t>
            </a:r>
            <a:r>
              <a:rPr lang="en-US" altLang="en-US" sz="900" i="1" dirty="0" err="1">
                <a:latin typeface="akagi_probook"/>
              </a:rPr>
              <a:t>SongSelect</a:t>
            </a:r>
            <a:r>
              <a:rPr lang="en-US" altLang="en-US" sz="900" i="1" dirty="0">
                <a:latin typeface="akagi_probook"/>
              </a:rPr>
              <a:t>® </a:t>
            </a:r>
            <a:r>
              <a:rPr lang="en-US" altLang="en-US" sz="900" i="1" dirty="0">
                <a:latin typeface="akagi_probook"/>
                <a:hlinkClick r:id="rId2"/>
              </a:rPr>
              <a:t>Terms of Use</a:t>
            </a:r>
            <a:r>
              <a:rPr lang="en-US" altLang="en-US" sz="900" i="1" dirty="0">
                <a:latin typeface="akagi_probook"/>
              </a:rPr>
              <a:t>. All rights reserved. </a:t>
            </a:r>
            <a:r>
              <a:rPr lang="en-US" altLang="en-US" sz="900" i="1" dirty="0">
                <a:latin typeface="akagi_probook"/>
                <a:hlinkClick r:id="rId3"/>
              </a:rPr>
              <a:t>www.ccli.com</a:t>
            </a:r>
            <a:endParaRPr lang="en-US" altLang="en-US" sz="900" i="1" dirty="0">
              <a:latin typeface="akagi_probook"/>
            </a:endParaRPr>
          </a:p>
          <a:p>
            <a:pPr eaLnBrk="1" hangingPunct="1"/>
            <a:r>
              <a:rPr lang="en-US" altLang="en-US" sz="900" dirty="0">
                <a:latin typeface="akagi_probook"/>
              </a:rPr>
              <a:t>CCLI </a:t>
            </a:r>
            <a:r>
              <a:rPr lang="en-US" altLang="en-US" sz="900" dirty="0" err="1">
                <a:latin typeface="akagi_probook"/>
              </a:rPr>
              <a:t>Licence</a:t>
            </a:r>
            <a:r>
              <a:rPr lang="en-US" altLang="en-US" sz="900" dirty="0">
                <a:latin typeface="akagi_probook"/>
              </a:rPr>
              <a:t> # 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False"/>
  <p:tag name="BRANCHTO" val="0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142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Selling an Idea or a Product</dc:title>
  <dc:creator>E. Langley Smith</dc:creator>
  <cp:lastModifiedBy>Narelle Wheaton</cp:lastModifiedBy>
  <cp:revision>9</cp:revision>
  <cp:lastPrinted>1601-01-01T00:00:00Z</cp:lastPrinted>
  <dcterms:created xsi:type="dcterms:W3CDTF">1999-09-26T00:56:48Z</dcterms:created>
  <dcterms:modified xsi:type="dcterms:W3CDTF">2023-06-14T06:53:30Z</dcterms:modified>
</cp:coreProperties>
</file>