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57" r:id="rId3"/>
    <p:sldId id="258" r:id="rId4"/>
    <p:sldId id="262" r:id="rId5"/>
    <p:sldId id="259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2F4B9-FFF4-AC18-330C-798A5F819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EF7A8-6D8E-6437-8C40-98EF3B521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F4611A-2538-1CAD-C7DD-63DDB727D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A6B72-4C33-41DE-B4AC-647C1D74A3C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95959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65E72-33EF-6A14-9187-E015BF27D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9BDEB-7E7D-1AB5-364F-C2362A1DA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DEC81-B41A-CF90-8868-7916EBE5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C6529-70A6-4AD1-90C7-DB7E667605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42978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8550D-0BD1-A1F7-D494-C0571AA64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819139-EE74-47BD-C050-3F01F954E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B63DD-59D7-A811-CB64-0715CDE60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AC007-7E42-448F-8FC8-7401B421289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9387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CD93A-412B-09E9-4A61-6C0E5CDB4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A7FFA-61C0-3B22-C97E-4D0DA226A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A2213-DCA0-97D4-C1C0-01096053C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93D58-D001-4AEA-A04B-86C5C188523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134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7F9F6-4238-2862-198A-C4B25BB4D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BE77A-962E-80B0-CE3C-C3B54A7A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5FCF3-64ED-7C2D-338C-F91FCB67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A62A7-1F6F-404B-9629-F8F8B141FB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10508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20C8181-6522-CF37-DF31-D1A1493E2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DD8BEC2-8902-38F6-DC40-2BF861509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CBD19B-E724-72BB-F68F-00B48B23E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A2E7A-2BE5-4230-9FC3-50120F6400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459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B9A468C-DBF9-50C3-73CB-BE7DF1C5A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7718C2-5ABD-B4FF-5E5D-71183F439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5EEC10-0ABF-6C84-5EAC-17AC8AF1E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D6049-DB87-495C-A5B4-83022B8451F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55545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B86371F-A8E7-7281-57C5-F2C263928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E81E080-3E11-71FE-264A-76C636A74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EB02BB-D919-A438-47F7-2F78018B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F1255-B3D4-433F-8E89-196B5D78EA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35612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140241F-1EA1-09E5-9583-3EB661235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58CE607-F6A0-3FD4-64C8-97B05383D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5F417F3-55E2-AE99-A219-2BB59225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6A3B6-CD21-428D-9FFF-CD699D79985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9107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916E62-2D2A-146F-F3AD-92BE6D90D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558B1C1-6E7E-F065-E17E-BE8C5956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55913B-C170-8CDC-9274-1D5EA92C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1421E-5FF9-4737-8CA0-0DF9EE11C1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3466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BF02E4-4484-CA53-CE6C-D5E89EDE2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9A3181-94C3-7275-72D8-2564F6151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700EBA-DAC1-F89F-3100-6E1568C4D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710CD-01AF-4AD0-AB14-B737B0D514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9337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6E5899-B713-A357-12C9-B6972B35FE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FEE42B8-FA22-27BD-E9FB-FCEA42458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F3FFE-847C-9DDF-7FB5-969FF42DF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7A7395-BF3D-BFE4-4E23-E5B399DF7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9AA15-BFD3-B2CE-D724-E3AED724AD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270AA7-7C8B-4C87-A4EB-1CA1A176ACB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FB64A5E-5027-F297-0E8A-7719BE73B12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89050" y="911225"/>
            <a:ext cx="9613900" cy="5035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Come, shout and sing, make Heaven ring</a:t>
            </a:r>
          </a:p>
          <a:p>
            <a:pPr algn="ctr">
              <a:buFontTx/>
              <a:buNone/>
            </a:pPr>
            <a:r>
              <a:rPr lang="en-AU" altLang="en-US" sz="4000" dirty="0"/>
              <a:t>With praises to our King,</a:t>
            </a:r>
          </a:p>
          <a:p>
            <a:pPr algn="ctr">
              <a:buFontTx/>
              <a:buNone/>
            </a:pPr>
            <a:r>
              <a:rPr lang="en-AU" altLang="en-US" sz="4000" dirty="0"/>
              <a:t>Who bled and died, was crucified,</a:t>
            </a:r>
          </a:p>
          <a:p>
            <a:pPr algn="ctr">
              <a:buFontTx/>
              <a:buNone/>
            </a:pPr>
            <a:r>
              <a:rPr lang="en-AU" altLang="en-US" sz="4000" dirty="0"/>
              <a:t>That he might pardon bring.</a:t>
            </a:r>
          </a:p>
          <a:p>
            <a:pPr algn="ctr">
              <a:buFontTx/>
              <a:buNone/>
            </a:pPr>
            <a:r>
              <a:rPr lang="en-AU" altLang="en-US" sz="4000" dirty="0"/>
              <a:t>His blood doth save the soul,</a:t>
            </a:r>
          </a:p>
          <a:p>
            <a:pPr algn="ctr">
              <a:buFontTx/>
              <a:buNone/>
            </a:pPr>
            <a:r>
              <a:rPr lang="en-AU" altLang="en-US" sz="4000" dirty="0"/>
              <a:t>Doth cleanse and make it whole,</a:t>
            </a:r>
          </a:p>
          <a:p>
            <a:pPr algn="ctr">
              <a:buFontTx/>
              <a:buNone/>
            </a:pPr>
            <a:r>
              <a:rPr lang="en-AU" altLang="en-US" sz="4000" dirty="0"/>
              <a:t>The blood of Jesus cleanses white as snow.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4DC7FFE-7E2C-BD26-B50F-121658EF45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90600"/>
            <a:ext cx="10729913" cy="51022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O 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I bless the happy day,</a:t>
            </a:r>
          </a:p>
          <a:p>
            <a:pPr algn="ctr">
              <a:buFontTx/>
              <a:buNone/>
            </a:pPr>
            <a:r>
              <a:rPr lang="en-AU" altLang="en-US" sz="4000"/>
              <a:t>When he washed my sins away,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CF01B1D8-7634-A583-752B-7736DA3B6AB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54125" y="742950"/>
            <a:ext cx="9683750" cy="53721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Verse 2. </a:t>
            </a:r>
          </a:p>
          <a:p>
            <a:pPr algn="ctr">
              <a:buFontTx/>
              <a:buNone/>
            </a:pPr>
            <a:r>
              <a:rPr lang="en-AU" altLang="en-US" sz="4000"/>
              <a:t>Come, join our band, and make a stand</a:t>
            </a:r>
          </a:p>
          <a:p>
            <a:pPr algn="ctr">
              <a:buFontTx/>
              <a:buNone/>
            </a:pPr>
            <a:r>
              <a:rPr lang="en-AU" altLang="en-US" sz="4000"/>
              <a:t>To drive sin from our land;</a:t>
            </a:r>
          </a:p>
          <a:p>
            <a:pPr algn="ctr">
              <a:buFontTx/>
              <a:buNone/>
            </a:pPr>
            <a:r>
              <a:rPr lang="en-AU" altLang="en-US" sz="4000"/>
              <a:t>To do or die, our battle cry,</a:t>
            </a:r>
          </a:p>
          <a:p>
            <a:pPr algn="ctr">
              <a:buFontTx/>
              <a:buNone/>
            </a:pPr>
            <a:r>
              <a:rPr lang="en-AU" altLang="en-US" sz="4000"/>
              <a:t>We fight at God's command.</a:t>
            </a:r>
          </a:p>
          <a:p>
            <a:pPr algn="ctr">
              <a:buFontTx/>
              <a:buNone/>
            </a:pPr>
            <a:r>
              <a:rPr lang="en-AU" altLang="en-US" sz="4000"/>
              <a:t>With banner wide unfurled,</a:t>
            </a:r>
          </a:p>
          <a:p>
            <a:pPr algn="ctr">
              <a:buFontTx/>
              <a:buNone/>
            </a:pPr>
            <a:r>
              <a:rPr lang="en-AU" altLang="en-US" sz="4000"/>
              <a:t>We tell to all the world: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1AB5855B-B6A5-3796-6795-D3D42CD9B6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90600"/>
            <a:ext cx="10729913" cy="51022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O 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I bless the happy day,</a:t>
            </a:r>
          </a:p>
          <a:p>
            <a:pPr algn="ctr">
              <a:buFontTx/>
              <a:buNone/>
            </a:pPr>
            <a:r>
              <a:rPr lang="en-AU" altLang="en-US" sz="4000"/>
              <a:t>When he washed my sins away,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FB91ED23-6CE3-A370-179C-9E92855540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681038"/>
            <a:ext cx="10009188" cy="54959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/>
              <a:t>Verse 3. </a:t>
            </a:r>
          </a:p>
          <a:p>
            <a:pPr algn="ctr">
              <a:buFontTx/>
              <a:buNone/>
            </a:pPr>
            <a:r>
              <a:rPr lang="en-AU" altLang="en-US" sz="4000"/>
              <a:t>The Lord is near when foes appear,</a:t>
            </a:r>
          </a:p>
          <a:p>
            <a:pPr algn="ctr">
              <a:buFontTx/>
              <a:buNone/>
            </a:pPr>
            <a:r>
              <a:rPr lang="en-AU" altLang="en-US" sz="4000"/>
              <a:t>With him we shall not fear,</a:t>
            </a:r>
          </a:p>
          <a:p>
            <a:pPr algn="ctr">
              <a:buFontTx/>
              <a:buNone/>
            </a:pPr>
            <a:r>
              <a:rPr lang="en-AU" altLang="en-US" sz="4000"/>
              <a:t>But fight the fight for God and right,</a:t>
            </a:r>
          </a:p>
          <a:p>
            <a:pPr algn="ctr">
              <a:buFontTx/>
              <a:buNone/>
            </a:pPr>
            <a:r>
              <a:rPr lang="en-AU" altLang="en-US" sz="4000"/>
              <a:t>Nor count the cost too dear.</a:t>
            </a:r>
          </a:p>
          <a:p>
            <a:pPr algn="ctr">
              <a:buFontTx/>
              <a:buNone/>
            </a:pPr>
            <a:r>
              <a:rPr lang="en-AU" altLang="en-US" sz="4000"/>
              <a:t>Then when we come to die,</a:t>
            </a:r>
          </a:p>
          <a:p>
            <a:pPr algn="ctr">
              <a:buFontTx/>
              <a:buNone/>
            </a:pPr>
            <a:r>
              <a:rPr lang="en-AU" altLang="en-US" sz="4000"/>
              <a:t>We'll shout our battle cry: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81E92719-A7BF-A79C-D239-4B03C8E788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990600"/>
            <a:ext cx="10729913" cy="51022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/>
              <a:t>Chorus</a:t>
            </a:r>
          </a:p>
          <a:p>
            <a:pPr algn="ctr">
              <a:buFontTx/>
              <a:buNone/>
            </a:pPr>
            <a:r>
              <a:rPr lang="en-AU" altLang="en-US" sz="4000"/>
              <a:t>O 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snow, yes, I know!</a:t>
            </a:r>
          </a:p>
          <a:p>
            <a:pPr algn="ctr">
              <a:buFontTx/>
              <a:buNone/>
            </a:pPr>
            <a:r>
              <a:rPr lang="en-AU" altLang="en-US" sz="4000"/>
              <a:t>I bless the happy day,</a:t>
            </a:r>
          </a:p>
          <a:p>
            <a:pPr algn="ctr">
              <a:buFontTx/>
              <a:buNone/>
            </a:pPr>
            <a:r>
              <a:rPr lang="en-AU" altLang="en-US" sz="4000"/>
              <a:t>When he washed my sins away,</a:t>
            </a:r>
          </a:p>
          <a:p>
            <a:pPr algn="ctr">
              <a:buFontTx/>
              <a:buNone/>
            </a:pPr>
            <a:r>
              <a:rPr lang="en-AU" altLang="en-US" sz="4000"/>
              <a:t>The blood of Jesus cleanses white as snow.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32550698-838E-AFD6-9A26-49FCED1D9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6021388"/>
            <a:ext cx="60944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Come, shout and sing, make Heaven ring</a:t>
            </a:r>
          </a:p>
          <a:p>
            <a:pPr eaLnBrk="1" hangingPunct="1"/>
            <a:r>
              <a:rPr lang="en-US" altLang="en-US" sz="1100"/>
              <a:t>James Conner Bateman (1854-1888)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344</Words>
  <Application>Microsoft Office PowerPoint</Application>
  <PresentationFormat>Widescreen</PresentationFormat>
  <Paragraphs>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798. Come, Shout and Sing.</dc:title>
  <dc:creator>E. Langley Smith</dc:creator>
  <cp:lastModifiedBy>Narelle Wheaton</cp:lastModifiedBy>
  <cp:revision>10</cp:revision>
  <dcterms:created xsi:type="dcterms:W3CDTF">2000-05-20T23:14:53Z</dcterms:created>
  <dcterms:modified xsi:type="dcterms:W3CDTF">2023-06-21T07:01:46Z</dcterms:modified>
</cp:coreProperties>
</file>