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6" r:id="rId3"/>
    <p:sldId id="274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F7C1AD-D53C-BBA7-9D54-D2A88DC1B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D48B77-33BB-04C0-EF02-4EB8FD89A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92C4-2EBA-948C-28A2-7EFFADDAB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403D-9937-479D-84F0-A411CD2905D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586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16E2BC-F2EA-4A9A-F817-DBCFA931B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BAB418-1DAF-35CA-7712-872950155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BB69A-5CE3-14F1-2CFD-4C8BB6D13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4F6CE-1871-4B80-A1CF-80CF2528460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14274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1AC40-8763-5017-B907-90FAA9CFD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FF32DB-C71E-546C-1C7A-E439B5A20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B12A7-38BC-B769-8AD6-E8FCF1696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EA827-2DF0-4C9C-8388-159C48122F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28345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ED595B-F60D-CDC8-FD9D-A107F24CD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67C5F-878A-F6AC-A27E-1CFDC4598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15132-3289-A179-4E3E-8B5736157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5E88E-4742-4911-B84E-611F4A74F7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21602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E27704-31BA-310B-2892-E48B94E11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81C7F6-453C-873D-0AC7-7A43F2969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E991-9173-B5DC-697B-494B52E5A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10345-C766-4115-AFA5-5A41ED4F470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38646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ADB43FD-CCB3-A27A-0D74-3A4011CA6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F34452-12DF-23DD-B55D-CB0B614A9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51697E-EC5C-5C67-E4C1-FCDE0974E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6EB0B-FAB0-4727-A849-45B559D3BE1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15523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EC3F4CE-19AC-0C06-F4A1-BD3A4D96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36E3AA3-E56C-5280-3625-9498FA642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2687B2B-0FD6-9926-93C7-CC92FD49E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D7F89-6D3F-4916-8C46-B35117C9507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06954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4D5DF58-4C51-EA66-C3A5-FDC9DB5D0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7462542-076B-AB4B-D263-8AF6D7322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AECFA92-02A6-B2C4-557D-5C6F6C78F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A2765-1786-4D9D-BEBA-71B494238A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7999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1015141-A043-1F3C-D547-76A894FFA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76314B7-6C7A-F449-0BA1-CE11213CC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22B5A9D-0825-120E-72CB-2F342D1E3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AF07B-568C-4556-9AA5-CBA9E8A569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99660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EE23581-C116-1CED-2051-9EDCCB473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F0DA6FF-1CEC-DBE4-8027-AE9A27FC0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54189A-F7A2-7595-7618-8F34E7CC4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88BDE-4B8D-4700-8A4B-4B6825BEE3F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15791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51A6160-5D89-D39A-C277-6C6F55B5B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0AA52F-BE46-741A-0FDE-27705A14A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C2B07E-66DA-02E7-9DE0-492648594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5AC0E-2EDA-403E-B7F0-C437A5D8721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77438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2991D7-5C45-8D98-F535-E7579BACC6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1BBE60E-32AF-C198-CD03-2E18F0474B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3CBA92-40B9-BDF0-8A8A-7C51C2FA5B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9F5127-5D3F-DD3F-20F4-07B056D8B4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3DCD2-5E60-4409-6363-1DB1A3DDC8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719D71-6D5F-4679-8A85-E890DFE400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4343D851-8836-A25B-5103-56DBBBD4F6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62075" y="1284288"/>
            <a:ext cx="9467850" cy="42894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 strong in the grace of the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 noble and upright and true,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 valiant for God and the right,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Live daily your duty to do.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 strong! Be strong!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God will your courage renew.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>
            <a:extLst>
              <a:ext uri="{FF2B5EF4-FFF2-40B4-BE49-F238E27FC236}">
                <a16:creationId xmlns:a16="http://schemas.microsoft.com/office/drawing/2014/main" id="{20B8A25E-D7F5-94B5-CDED-45054119D4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239838"/>
            <a:ext cx="9505950" cy="437832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Be strong in the grace of the Lord,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For wholehearted service prepare,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Be thoughtful for all who are weak,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hasten their burdens to share.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Be strong! Be strong!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Be eager to do and to dare.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22E21891-02C5-1F18-F13B-11ED118763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1950" y="1095375"/>
            <a:ext cx="8928100" cy="46672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 strong in the grace of the Lord,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 armed with the power of his might;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 daring when dangers abound,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Courageous and brave in the fight.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Be strong! Be strong!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And victory will be your delight. </a:t>
            </a:r>
            <a:endParaRPr lang="en-US" altLang="en-US" sz="4000" dirty="0"/>
          </a:p>
        </p:txBody>
      </p:sp>
      <p:sp>
        <p:nvSpPr>
          <p:cNvPr id="4099" name="TextBox 8">
            <a:extLst>
              <a:ext uri="{FF2B5EF4-FFF2-40B4-BE49-F238E27FC236}">
                <a16:creationId xmlns:a16="http://schemas.microsoft.com/office/drawing/2014/main" id="{0E5A7EE2-37E1-7DA2-15D1-3028E129C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76925"/>
            <a:ext cx="6094412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2156246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Walter Henry Windybank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169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679 Be Strong in the grace of the Lord</dc:title>
  <dc:creator>E. Langley Smith</dc:creator>
  <cp:lastModifiedBy>Narelle Wheaton</cp:lastModifiedBy>
  <cp:revision>12</cp:revision>
  <cp:lastPrinted>1601-01-01T00:00:00Z</cp:lastPrinted>
  <dcterms:created xsi:type="dcterms:W3CDTF">2000-03-24T06:58:35Z</dcterms:created>
  <dcterms:modified xsi:type="dcterms:W3CDTF">2023-06-19T04:26:02Z</dcterms:modified>
</cp:coreProperties>
</file>