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69" r:id="rId3"/>
    <p:sldId id="282" r:id="rId4"/>
    <p:sldId id="324" r:id="rId5"/>
    <p:sldId id="301" r:id="rId6"/>
    <p:sldId id="32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CC4F6-2122-B2A5-84A6-63F9E5F45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36140D-45E1-BB98-DC2A-BD39B07D4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66DBA1-340E-08CE-AE4E-3C0BC9365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5F82E-8201-4F6B-9004-462C31EEAEE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94079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37C0AB-1C17-624C-221E-29A0D34FC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6A044-D4A3-431A-B61C-7B2C4378486D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C02335-11E3-2235-8157-6B160547B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342EF-78C0-6922-E74E-29D845534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79528-68C9-461A-AA21-40CC526512D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8435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6C564-E0CB-6CE3-7A74-6486492D6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BB843-0059-4CD2-A234-8508DE956F6B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EF4E5D-19B4-0286-CD68-E4866B33A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D9AE0A-1C97-75EB-DF39-FB9CD1E14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1CD40-AA9D-4799-9EC5-19B8346BC33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8582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BA0E2D-DE8B-F158-DBE2-28CC3CB49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4D608-F531-4E31-B7D9-DC2C4BFA4FFF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E460A2-8281-1174-5599-B1B870423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573C3-BB80-C8B7-9BE7-2400833FD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7A3FE-4731-4EDE-91EE-232D76AD49E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926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A24F47-C6BA-9362-B66A-D8C16708C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C0B30-6804-457D-9B82-AE2A10A0A674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C6CE15-F810-81ED-2E2F-42E8E588C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F3F3A-7AF6-90DD-0F37-1A95C400B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08505-8D2D-4E6F-A8CD-4E07AA7AA59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7566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24CE37A-CA89-DF94-5248-07D948E2D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143BE-BD68-4C2A-88A9-E577036FC9B0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A620BE-2F56-CB8B-5EE4-00BDEEF42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E323F4-5569-8B79-A948-6D854A37C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0DC3B-A6CC-4222-B694-600659168B0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9214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0586A49-2938-DEFC-82F1-C3071D434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DBAAC-8FC2-47A1-9890-04BE013B9A5F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5D9336B-B711-BC0E-3FBC-6B0692A03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8EB051C-681E-4A25-6994-8EC9BD5F3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B6F71-D916-4C9B-90A8-89C1A4E47EA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830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5B7B0D4-A369-C5EB-524D-A9D668AE7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0E75-6050-4B31-B388-6DFB3C82EE5E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A789BB0-A2DE-9265-A352-4B389DE4F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0BFDF5E-206C-093E-D83A-285DFE2C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B2570-BACD-4FF8-9399-7E54E60F876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4134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C99EF26-48B7-19C0-2A36-9F23916C7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0CAE-393E-4C63-8655-A64503D6C32C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658075D-9DCA-7B6C-A343-DFF0A1A42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104FD67-F6A5-CB2B-49F9-8F2D8E004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F6231-7EBE-4AF2-8954-24D6C47CF32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1118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75CCCFD-4077-5DF7-4B77-2F52AAB18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588F1-3DA3-482C-836E-C411BC539070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094F5C-4F1A-F734-E614-D72F467CE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2E013C-941B-352B-F63F-A8C333204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3363C-5671-4B3E-8646-342F916AD97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5944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9506EB4-8B71-5935-013C-DE056153A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792CD-4600-4237-B274-FEAE34C404B0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8C08AE-2705-53BB-21D0-E9E864DF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F372D9-DD04-1BEC-C475-2BBAFDA93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13DAD-CF81-4D96-86D7-3C2B998B211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7512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C11DD3B-3FA7-3831-04EA-D392DB3C40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D5748FE-5AFA-2957-530A-545B1EA32A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A6DEE0-CFFB-1B52-B836-02625742E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602F54-A3BE-4BB1-B011-3FCA970798E2}" type="datetimeFigureOut">
              <a:rPr lang="en-AU"/>
              <a:pPr>
                <a:defRPr/>
              </a:pPr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694194-CF76-A571-1488-66A473FC7F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6007C2-FFF5-0C63-FC41-49FE764259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4B4146-32E1-4DD6-85B9-EBD93ED33A8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C430A616-8D59-E4BC-EBDE-F5ED94C225B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6943" y="1016732"/>
            <a:ext cx="10298113" cy="482453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front! the cry is ringing;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front! your place is there;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In the conflict men are wanted,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Men of hope and faith and prayer.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Selfish ends shall claim no right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From the battle's post to take us;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Fear shall vanish in the fight,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For triumphant God will make us.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59AADF85-0D60-3B02-0535-EB026DFC11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1043000"/>
            <a:ext cx="10369550" cy="4772000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No retreating, Hell defeating,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Shoulder to shoulder we stand;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God, look down, with glory crown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Our conquering band.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Victory for me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Through the blood of Christ, my Saviour;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Victory for me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Through the precious blood.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>
            <a:extLst>
              <a:ext uri="{FF2B5EF4-FFF2-40B4-BE49-F238E27FC236}">
                <a16:creationId xmlns:a16="http://schemas.microsoft.com/office/drawing/2014/main" id="{7B9A6DE9-AAB9-73BB-6672-CBDC1EB1251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92200" y="1017029"/>
            <a:ext cx="10007600" cy="4823941"/>
          </a:xfrm>
        </p:spPr>
        <p:txBody>
          <a:bodyPr rtlCol="0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the front! the fight is raging;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Christ's own banner leads the way;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Every power and thought engaging,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Might divine shall be our stay.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 have heard the cry for help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From the dying millions round us,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We've received the royal command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From our dying Lord who found us.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AU" altLang="en-US" sz="40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D144C41B-27C4-D47E-015E-C306E01DC6D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970992"/>
            <a:ext cx="10369550" cy="491601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4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No retreating, Hell defeating,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Shoulder to shoulder we stand;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God, look down, with glory crown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Our conquering band.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Victory for me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Through the blood of Christ, my Saviour;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Victory for me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Through the precious blood.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9AA188A5-89B2-93B6-8890-FD90D1F46C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7" y="915938"/>
            <a:ext cx="10080625" cy="5026124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dirty="0"/>
              <a:t>Verse 3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front! no more delaying,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Wounded spirits need thy care;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front! thy Lord obeying,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Stoop to help the dying there.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Broken hearts and blighted hopes,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Slaves of sin and degradation,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Wait for thee, in love to bring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Holy peace and liberation.</a:t>
            </a:r>
          </a:p>
          <a:p>
            <a:pPr algn="ctr">
              <a:buFont typeface="Wingdings" panose="05000000000000000000" pitchFamily="2" charset="2"/>
              <a:buNone/>
            </a:pPr>
            <a:endParaRPr lang="en-AU" altLang="en-US" sz="40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8A621D13-8DD8-E7FF-62FD-9D3F0F5B64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970992"/>
            <a:ext cx="10369550" cy="491601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No retreating, Hell defeating,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Shoulder to shoulder we stand;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God, look down, with glory crown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Our conquering band.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Victory for me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Through the blood of Christ, my Saviour;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Victory for me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Through the precious blood.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01006BA3-AB3C-39BE-B2CB-729593FBB5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138863"/>
            <a:ext cx="27368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/>
              <a:t>To the front! the cry is ringing</a:t>
            </a:r>
          </a:p>
          <a:p>
            <a:pPr eaLnBrk="1" hangingPunct="1"/>
            <a:r>
              <a:rPr lang="en-US" altLang="en-US" sz="1100" dirty="0"/>
              <a:t>Herbert H. Booth (1862-1926)</a:t>
            </a:r>
          </a:p>
          <a:p>
            <a:pPr eaLnBrk="1" hangingPunct="1"/>
            <a:r>
              <a:rPr lang="en-US" altLang="en-US" sz="1100" dirty="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334</Words>
  <Application>Microsoft Office PowerPoint</Application>
  <PresentationFormat>Widescreen</PresentationFormat>
  <Paragraphs>57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702. To the Front! </dc:title>
  <dc:creator>E. Langley Smith</dc:creator>
  <cp:lastModifiedBy>Narelle Wheaton</cp:lastModifiedBy>
  <cp:revision>9</cp:revision>
  <cp:lastPrinted>1601-01-01T00:00:00Z</cp:lastPrinted>
  <dcterms:created xsi:type="dcterms:W3CDTF">2002-02-10T04:17:49Z</dcterms:created>
  <dcterms:modified xsi:type="dcterms:W3CDTF">2023-06-26T05:14:44Z</dcterms:modified>
</cp:coreProperties>
</file>