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60" r:id="rId3"/>
    <p:sldId id="258" r:id="rId4"/>
    <p:sldId id="267" r:id="rId5"/>
    <p:sldId id="259" r:id="rId6"/>
    <p:sldId id="268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ADBD8-D4F0-DC5F-A92C-1459F628E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A5CEA-59AA-16E8-4865-B58D165B4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62699-04AA-EED3-4032-A8C0FEFAD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0EE23-606C-4B10-B354-D1E743E77B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7730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6BB7F1-FBF5-BAB9-0DC7-517EA42B5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BE949-BC7B-AD1C-41CF-368CF2B83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85473-630E-98D2-2FF4-663BA529D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B9C9B-1CB7-46E0-B8C2-D10E5D3C9E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074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6C1F6F-07A8-5C15-F58A-E18D78EE4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4C67D-6FEE-68C3-824E-C1685D88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1D5F6-A7CB-9BFB-7DE1-7A8BD364B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6413A-586A-45F9-9D59-E36BDFB817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6264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927F6-01BA-0962-4F27-FFF222EBB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C168B-50C0-4F77-FFE2-86CF48EB2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BE4CC-D920-91BC-9A9C-5BC22C79D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E7D07-95E5-4F4E-A98A-9F4B14CEEA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1686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13A596-F17A-049F-FB9F-745735530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7F434-D01D-898F-9E67-1D741B4F4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54D04-3A29-0023-9408-93D30F574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365C4-2436-4484-BFE4-7F5DF07B1F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3820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D5D4A5-B381-AA2E-1DB1-C495A938E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E3DAB8-7343-F91F-532A-C54A77D8C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9F09C9-AF7F-FCC0-E27A-13A00E555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68D33-ACF3-48E8-9087-56EB8084BC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9071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EC56305-0C7E-F28C-2011-7AFAC6E9B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A02B708-7D4E-4297-1CA9-FE9E722F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634211-F011-8239-3911-2EA4C9C5A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94A55-7EE0-434C-81DD-7945BE3B1A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1984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2E491B2-8EAD-1EEA-42B4-1947B298C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D11DEC8-FF77-D62E-38F4-343723FB9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7F50CCB-BABB-47CE-12AC-D7AF0E807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EE72A-EFFA-4C53-8B24-DFADC161E4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5964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A186716-CD07-655D-D841-DD538E9E2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8C81F1A-4C6C-E0CA-FD86-877D59809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DA9D5F4-3504-EB74-1505-AD0E80696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19F8D-B060-4722-A223-2D4EAA86A4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0965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F677BC-8F2A-F83A-14F8-D0ECD9F69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AF974E-60E5-0549-0BAE-5778C5C16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88CD4B-FF26-6F84-1872-4214F365B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11979-1CF2-4D66-B2E6-B54C45A858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7509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8E37E9-DFD3-C3C4-9FE0-54CA005A3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A7B84C-0EC7-9168-CE7C-E48439F8A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50B539-B376-C34A-AA91-D97FF8FFF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E3C9E-CBC2-4A01-8A7E-272707C596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3795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050FDE6-89D7-1726-552E-4E272E06C9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F1F1D8C-8DAC-66A8-93FB-0AA2EADBD7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FBC34B-0F13-4CD6-5DBC-CEE73A05E2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72FA6A-A190-8A7A-5C4E-232DAB809C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C1FE26-8B14-C3B4-A0B6-9DE5EF9817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1552CF-BB72-48C3-B7A9-E2DAFA663F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554B114B-C16B-B385-0187-747B491E31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6712"/>
            <a:ext cx="9144000" cy="496832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Salvation is our motto,</a:t>
            </a:r>
            <a:br>
              <a:rPr lang="en-US" sz="4000" dirty="0"/>
            </a:br>
            <a:r>
              <a:rPr lang="en-US" sz="4000" dirty="0"/>
              <a:t>Salvation is our song,</a:t>
            </a:r>
            <a:br>
              <a:rPr lang="en-US" sz="4000" dirty="0"/>
            </a:br>
            <a:r>
              <a:rPr lang="en-US" sz="4000" dirty="0"/>
              <a:t>And round the wide, wide world,</a:t>
            </a:r>
            <a:br>
              <a:rPr lang="en-US" sz="4000" dirty="0"/>
            </a:br>
            <a:r>
              <a:rPr lang="en-US" sz="4000" dirty="0"/>
              <a:t>We'll send the cry along.</a:t>
            </a:r>
            <a:br>
              <a:rPr lang="en-US" sz="4000" dirty="0"/>
            </a:br>
            <a:r>
              <a:rPr lang="en-US" sz="4000" dirty="0"/>
              <a:t>Yes, Jesus is the sinners' friend,</a:t>
            </a:r>
            <a:br>
              <a:rPr lang="en-US" sz="4000" dirty="0"/>
            </a:br>
            <a:r>
              <a:rPr lang="en-US" sz="4000" dirty="0"/>
              <a:t>The Bible tells us so;</a:t>
            </a:r>
            <a:br>
              <a:rPr lang="en-US" sz="4000" dirty="0"/>
            </a:br>
            <a:r>
              <a:rPr lang="en-US" sz="4000" dirty="0"/>
              <a:t>Their many sins he will forgive,</a:t>
            </a:r>
            <a:br>
              <a:rPr lang="en-US" sz="4000" dirty="0"/>
            </a:br>
            <a:r>
              <a:rPr lang="en-US" sz="4000" dirty="0"/>
              <a:t>And wash them white as snow.</a:t>
            </a:r>
            <a:endParaRPr lang="en-A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E322985-E3FD-39B2-C5EA-A5A6015D0D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9144000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br>
              <a:rPr lang="en-AU" altLang="en-US" sz="4000" b="1">
                <a:solidFill>
                  <a:srgbClr val="FFFF00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</a:br>
            <a:br>
              <a:rPr lang="en-AU" altLang="en-US" sz="4000" b="1">
                <a:latin typeface="Tahoma" panose="020B0604030504040204" pitchFamily="34" charset="0"/>
                <a:cs typeface="Times New Roman" panose="02020603050405020304" pitchFamily="18" charset="0"/>
              </a:rPr>
            </a:br>
            <a:endParaRPr lang="en-AU" altLang="en-US" sz="4000" b="1">
              <a:latin typeface="Tahoma" panose="020B060403050404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29A2943-5418-0183-D1FF-32C04EEBA0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89025"/>
            <a:ext cx="9144000" cy="46799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Steadily forward march! </a:t>
            </a:r>
            <a:br>
              <a:rPr lang="en-US" sz="4000" dirty="0"/>
            </a:br>
            <a:r>
              <a:rPr lang="en-US" sz="4000" dirty="0"/>
              <a:t>to Jesus we will bring</a:t>
            </a:r>
            <a:br>
              <a:rPr lang="en-US" sz="4000" dirty="0"/>
            </a:br>
            <a:r>
              <a:rPr lang="en-US" sz="4000" dirty="0"/>
              <a:t>Sinners of every kind 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and he will take them in.</a:t>
            </a:r>
            <a:br>
              <a:rPr lang="en-US" sz="4000" dirty="0"/>
            </a:br>
            <a:r>
              <a:rPr lang="en-US" sz="4000" dirty="0"/>
              <a:t>Rich and poor as well,</a:t>
            </a:r>
            <a:br>
              <a:rPr lang="en-US" sz="4000" dirty="0"/>
            </a:br>
            <a:r>
              <a:rPr lang="en-US" sz="4000" dirty="0"/>
              <a:t>it does not matter who,</a:t>
            </a:r>
            <a:br>
              <a:rPr lang="en-US" sz="4000" dirty="0"/>
            </a:br>
            <a:r>
              <a:rPr lang="en-US" sz="4000" dirty="0"/>
              <a:t>Bring them in with all their sin;</a:t>
            </a:r>
            <a:br>
              <a:rPr lang="en-US" sz="4000" dirty="0"/>
            </a:br>
            <a:r>
              <a:rPr lang="en-US" sz="4000" dirty="0"/>
              <a:t>He'll wash them white as snow.</a:t>
            </a:r>
            <a:endParaRPr lang="en-A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CFFC418-3B9E-E360-BD34-04AA39B82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04800"/>
            <a:ext cx="914400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br>
              <a:rPr lang="en-AU" altLang="en-US" sz="4000" b="1">
                <a:latin typeface="Tahoma" panose="020B0604030504040204" pitchFamily="34" charset="0"/>
                <a:cs typeface="Times New Roman" panose="02020603050405020304" pitchFamily="18" charset="0"/>
              </a:rPr>
            </a:br>
            <a:endParaRPr lang="en-AU" altLang="en-US" sz="4000" b="1">
              <a:latin typeface="Tahoma" panose="020B060403050404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C497D8-CB43-896C-26D6-456295189E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60463"/>
            <a:ext cx="9144000" cy="453707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 </a:t>
            </a:r>
            <a:br>
              <a:rPr lang="en-US" dirty="0"/>
            </a:br>
            <a:r>
              <a:rPr lang="en-US" sz="4300" dirty="0"/>
              <a:t>Though all the world oppose us,</a:t>
            </a:r>
            <a:br>
              <a:rPr lang="en-US" sz="4300" dirty="0"/>
            </a:br>
            <a:r>
              <a:rPr lang="en-US" sz="4300" dirty="0"/>
              <a:t>Yet we will never fear,</a:t>
            </a:r>
            <a:br>
              <a:rPr lang="en-US" sz="4300" dirty="0"/>
            </a:br>
            <a:r>
              <a:rPr lang="en-US" sz="4300" dirty="0"/>
              <a:t>With Jesus as our leader,</a:t>
            </a:r>
            <a:br>
              <a:rPr lang="en-US" sz="4300" dirty="0"/>
            </a:br>
            <a:r>
              <a:rPr lang="en-US" sz="4300" dirty="0"/>
              <a:t>His presence ever near;</a:t>
            </a:r>
            <a:br>
              <a:rPr lang="en-US" sz="4300" dirty="0"/>
            </a:br>
            <a:r>
              <a:rPr lang="en-US" sz="4300" dirty="0"/>
              <a:t>A wall of fire around us,</a:t>
            </a:r>
            <a:br>
              <a:rPr lang="en-US" sz="4300" dirty="0"/>
            </a:br>
            <a:r>
              <a:rPr lang="en-US" sz="4300" dirty="0"/>
              <a:t>We'll never doubt his power,</a:t>
            </a:r>
            <a:br>
              <a:rPr lang="en-US" sz="4300" dirty="0"/>
            </a:br>
            <a:r>
              <a:rPr lang="en-US" sz="4300" dirty="0"/>
              <a:t>But forward go the lost to save,</a:t>
            </a:r>
            <a:br>
              <a:rPr lang="en-US" sz="4300" dirty="0"/>
            </a:br>
            <a:r>
              <a:rPr lang="en-US" sz="4300" dirty="0"/>
              <a:t>Yes, from this very hour.</a:t>
            </a:r>
            <a:endParaRPr lang="en-AU" sz="4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7335739-EE08-BE5F-14A5-CC603912D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9144000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br>
              <a:rPr lang="en-AU" altLang="en-US" sz="4000" b="1">
                <a:solidFill>
                  <a:srgbClr val="FFFF00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</a:br>
            <a:br>
              <a:rPr lang="en-AU" altLang="en-US" sz="4000" b="1">
                <a:latin typeface="Tahoma" panose="020B0604030504040204" pitchFamily="34" charset="0"/>
                <a:cs typeface="Times New Roman" panose="02020603050405020304" pitchFamily="18" charset="0"/>
              </a:rPr>
            </a:br>
            <a:endParaRPr lang="en-AU" altLang="en-US" sz="4000" b="1">
              <a:latin typeface="Tahoma" panose="020B060403050404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92B96EA-5895-0EAD-5346-34BEB86CC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89025"/>
            <a:ext cx="9144000" cy="46799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Steadily forward march! </a:t>
            </a:r>
            <a:br>
              <a:rPr lang="en-US" sz="4000" dirty="0"/>
            </a:br>
            <a:r>
              <a:rPr lang="en-US" sz="4000" dirty="0"/>
              <a:t>to Jesus we will bring</a:t>
            </a:r>
            <a:br>
              <a:rPr lang="en-US" sz="4000" dirty="0"/>
            </a:br>
            <a:r>
              <a:rPr lang="en-US" sz="4000" dirty="0"/>
              <a:t>Sinners of every kind 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and he will take them in.</a:t>
            </a:r>
            <a:br>
              <a:rPr lang="en-US" sz="4000" dirty="0"/>
            </a:br>
            <a:r>
              <a:rPr lang="en-US" sz="4000" dirty="0"/>
              <a:t>Rich and poor as well,</a:t>
            </a:r>
            <a:br>
              <a:rPr lang="en-US" sz="4000" dirty="0"/>
            </a:br>
            <a:r>
              <a:rPr lang="en-US" sz="4000" dirty="0"/>
              <a:t>it does not matter who,</a:t>
            </a:r>
            <a:br>
              <a:rPr lang="en-US" sz="4000" dirty="0"/>
            </a:br>
            <a:r>
              <a:rPr lang="en-US" sz="4000" dirty="0"/>
              <a:t>Bring them in with all their sin;</a:t>
            </a:r>
            <a:br>
              <a:rPr lang="en-US" sz="4000" dirty="0"/>
            </a:br>
            <a:r>
              <a:rPr lang="en-US" sz="4000" dirty="0"/>
              <a:t>He'll wash them white as snow.</a:t>
            </a:r>
            <a:endParaRPr lang="en-A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85733444-EB85-D5FD-E6BC-0CA0E12ED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04800"/>
            <a:ext cx="8839200" cy="197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br>
              <a:rPr lang="en-AU" altLang="en-US" sz="4200" b="1">
                <a:latin typeface="Tahoma" panose="020B0604030504040204" pitchFamily="34" charset="0"/>
                <a:cs typeface="Times New Roman" panose="02020603050405020304" pitchFamily="18" charset="0"/>
              </a:rPr>
            </a:br>
            <a:br>
              <a:rPr lang="en-AU" altLang="en-US" sz="4000" b="1">
                <a:latin typeface="Tahoma" panose="020B0604030504040204" pitchFamily="34" charset="0"/>
                <a:cs typeface="Times New Roman" panose="02020603050405020304" pitchFamily="18" charset="0"/>
              </a:rPr>
            </a:br>
            <a:endParaRPr lang="en-AU" altLang="en-US" sz="4000" b="1">
              <a:latin typeface="Tahoma" panose="020B060403050404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29E6C8B-DD0D-3BF5-9AA4-6FF5CC3DCF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89025"/>
            <a:ext cx="9144000" cy="467995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 </a:t>
            </a:r>
            <a:br>
              <a:rPr lang="en-US" dirty="0"/>
            </a:br>
            <a:r>
              <a:rPr lang="en-US" sz="4300" dirty="0"/>
              <a:t>Then forward to the conflict,</a:t>
            </a:r>
            <a:br>
              <a:rPr lang="en-US" sz="4300" dirty="0"/>
            </a:br>
            <a:r>
              <a:rPr lang="en-US" sz="4300" dirty="0"/>
              <a:t>As through the world we go</a:t>
            </a:r>
            <a:br>
              <a:rPr lang="en-US" sz="4300" dirty="0"/>
            </a:br>
            <a:r>
              <a:rPr lang="en-US" sz="4300" dirty="0"/>
              <a:t>Rejoicing in the blood</a:t>
            </a:r>
            <a:br>
              <a:rPr lang="en-US" sz="4300" dirty="0"/>
            </a:br>
            <a:r>
              <a:rPr lang="en-US" sz="4300" dirty="0"/>
              <a:t>That washes white as snow.</a:t>
            </a:r>
            <a:br>
              <a:rPr lang="en-US" sz="4300" dirty="0"/>
            </a:br>
            <a:r>
              <a:rPr lang="en-US" sz="4300" dirty="0"/>
              <a:t>Yes, we will fight for Jesus,</a:t>
            </a:r>
            <a:br>
              <a:rPr lang="en-US" sz="4300" dirty="0"/>
            </a:br>
            <a:r>
              <a:rPr lang="en-US" sz="4300" dirty="0"/>
              <a:t>Though fierce the battle be;</a:t>
            </a:r>
            <a:br>
              <a:rPr lang="en-US" sz="4300" dirty="0"/>
            </a:br>
            <a:r>
              <a:rPr lang="en-US" sz="4300" dirty="0"/>
              <a:t>O'er sin and Satan he will give</a:t>
            </a:r>
            <a:br>
              <a:rPr lang="en-US" sz="4300" dirty="0"/>
            </a:br>
            <a:r>
              <a:rPr lang="en-US" sz="4300" dirty="0"/>
              <a:t>His soldiers victory.</a:t>
            </a:r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1A1D774-D685-CB6F-5098-5D7D98E5C4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9144000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br>
              <a:rPr lang="en-AU" altLang="en-US" sz="4000" b="1">
                <a:solidFill>
                  <a:srgbClr val="FFFF00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</a:br>
            <a:br>
              <a:rPr lang="en-AU" altLang="en-US" sz="4000" b="1">
                <a:latin typeface="Tahoma" panose="020B0604030504040204" pitchFamily="34" charset="0"/>
                <a:cs typeface="Times New Roman" panose="02020603050405020304" pitchFamily="18" charset="0"/>
              </a:rPr>
            </a:br>
            <a:endParaRPr lang="en-AU" altLang="en-US" sz="4000" b="1">
              <a:latin typeface="Tahoma" panose="020B0604030504040204" pitchFamily="34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3571B26-3D66-4073-81DD-C3915646F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89025"/>
            <a:ext cx="9144000" cy="46799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Steadily forward march! </a:t>
            </a:r>
            <a:br>
              <a:rPr lang="en-US" sz="4000" dirty="0"/>
            </a:br>
            <a:r>
              <a:rPr lang="en-US" sz="4000" dirty="0"/>
              <a:t>to Jesus we will bring</a:t>
            </a:r>
            <a:br>
              <a:rPr lang="en-US" sz="4000" dirty="0"/>
            </a:br>
            <a:r>
              <a:rPr lang="en-US" sz="4000" dirty="0"/>
              <a:t>Sinners of every kind 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and he will take them in.</a:t>
            </a:r>
            <a:br>
              <a:rPr lang="en-US" sz="4000" dirty="0"/>
            </a:br>
            <a:r>
              <a:rPr lang="en-US" sz="4000" dirty="0"/>
              <a:t>Rich and poor as well,</a:t>
            </a:r>
            <a:br>
              <a:rPr lang="en-US" sz="4000" dirty="0"/>
            </a:br>
            <a:r>
              <a:rPr lang="en-US" sz="4000" dirty="0"/>
              <a:t>it does not matter who,</a:t>
            </a:r>
            <a:br>
              <a:rPr lang="en-US" sz="4000" dirty="0"/>
            </a:br>
            <a:r>
              <a:rPr lang="en-US" sz="4000" dirty="0"/>
              <a:t>Bring them in with all their sin;</a:t>
            </a:r>
            <a:br>
              <a:rPr lang="en-US" sz="4000" dirty="0"/>
            </a:br>
            <a:r>
              <a:rPr lang="en-US" sz="4000" dirty="0"/>
              <a:t>He'll wash them white as snow.</a:t>
            </a:r>
            <a:endParaRPr lang="en-AU" sz="4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3E3E30-89F3-C28E-64F1-D33490A82A80}"/>
              </a:ext>
            </a:extLst>
          </p:cNvPr>
          <p:cNvSpPr txBox="1"/>
          <p:nvPr/>
        </p:nvSpPr>
        <p:spPr>
          <a:xfrm>
            <a:off x="263525" y="5799138"/>
            <a:ext cx="6094413" cy="90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3319570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James Slack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386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Calibri</vt:lpstr>
      <vt:lpstr>Arial</vt:lpstr>
      <vt:lpstr>Calibri Light</vt:lpstr>
      <vt:lpstr>Tahoma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6</cp:revision>
  <dcterms:created xsi:type="dcterms:W3CDTF">1999-07-16T06:24:09Z</dcterms:created>
  <dcterms:modified xsi:type="dcterms:W3CDTF">2023-06-22T08:12:00Z</dcterms:modified>
</cp:coreProperties>
</file>