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7" r:id="rId5"/>
    <p:sldId id="260" r:id="rId6"/>
    <p:sldId id="268" r:id="rId7"/>
    <p:sldId id="262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257203-2A2E-385C-5A24-1843D2C1F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ADF3E-C686-DE3A-8E39-37F85F1E4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83C784-7474-3B04-0BA4-B65AF752B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E8629-8642-4170-BB43-DFDE68EEDA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492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99FA3-331D-5D6D-EEB4-A190A192C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D5970-74DD-7325-A15B-8779BA751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93414-384D-4066-6D93-33674DBEE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163E5-914E-4249-95DC-E5BAB85B74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962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E8339-9346-4121-8A8B-5AF28324E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604B8-6376-3A77-8133-32BDB7500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11140-40D3-3D2C-0AD5-BBBDA04FC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077A9-04C7-46E2-B7B3-23DB4C1051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515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510F93-4F9F-8D28-CF8D-2471C7089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DE0AC-7EC7-3236-35F9-D0B66AA78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9A318-6880-4579-B4CD-1F9600085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AC352-3855-43C7-949A-B665753EEE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810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F82E5-5AAE-8C03-AEBA-A9403836A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173213-760A-B90C-6135-841BE04B7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9B90B-5BB2-92D7-38C4-EBFBA5CC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99C14-ADA9-4E1A-B05E-83BF03F8FD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297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1ADA00-095F-4783-FEAE-E4A7F599D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452126-1CC7-AD67-62A5-F9FD79984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E8F5F6-2013-271C-8D65-C98773E03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AED24-2948-4F09-8611-6870EA0665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6319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BA085EB-7D6B-E339-D33F-44FDCC902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29AC06-2D61-9E69-EA94-E7190F6D0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093A7CD-32D9-714D-0DB5-014AAAEBB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3ADE4-C745-4876-819C-B87B2F5633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536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4908CAB-4F92-99CC-29CE-42EFE4EF4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86B3B36-E83D-AD25-5424-C5F1E216B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34C85FA-D239-3D04-8ACF-5A3368547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A9C2-3657-4A26-813A-023FFC1E2F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852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8F35A77-8321-F9EE-9FF0-E46CB3AF8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BB12DD4-295F-FD74-8B9F-4841FAEBD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E21F655-68F2-A8E7-8BFD-A1E787609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791E3-1757-4744-B9BA-BE5B6D7906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199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65DEF1-0FBC-E8CF-13EA-826B939B4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EC43DFF-5FF1-EB43-0550-CDB00C29C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DCB2BD-E4A8-4EEB-DB13-53BA839A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84DA-02DF-4D2A-918A-3333F696AF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4728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E9404E-6DF3-AB23-617C-FA876F84E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0F8AF7-F11E-B699-AAD5-3EC1A56AB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277549-9920-F9AB-4AC2-635A971F5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DF3-08C0-476E-AEAA-0526BAB524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82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616B671-DE5C-528A-8A28-D684E7F53C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97F6DD7-CF56-6632-C1D0-BAA0B0E352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C272E-9B2C-289C-F792-3D4065A64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E81D4-FFBC-E61B-034E-0293F7986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CD06D-D96B-9CCA-0471-1A8D936D77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BF559D-F3F2-47E9-9535-686FC7371A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96CD45E-9C8D-402B-51F0-E6D87573EF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Come, join our Army, to battle we go,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Jesus will help us to conquer the foe;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Fighting for right and opposing the wrong,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1824E7-C8AB-AC46-34DD-41BDEF67B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Marching along, marching along,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Soldiers of Jesus, be valiant and strong;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BFA9202-CCC6-CB32-EFCC-C08DCAE8C9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44644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Come, join our Army,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foe must be driven;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 Jesus, our captain,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world shall be given;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Foes may surround us,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we'll press through the throng;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r>
              <a:rPr lang="en-US" altLang="en-US" sz="4000" dirty="0"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1824E7-C8AB-AC46-34DD-41BDEF67B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Marching along, marching along,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Soldiers of Jesus, be valiant and strong;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r>
              <a:rPr lang="en-US" altLang="en-US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0518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A24E458-D721-F475-D6FA-9045A9B68B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Come, join our Army, the foe we defy,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True to our colours, we'll fight till we die;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Saved from all sin is our war cry and song;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1824E7-C8AB-AC46-34DD-41BDEF67B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Marching along, marching along,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Soldiers of Jesus, be valiant and strong;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r>
              <a:rPr lang="en-US" altLang="en-US" sz="4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34461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601BE79-9C4C-4A73-BD8C-94CD7EF9D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Come, join our Army, and do not delay,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time for enlisting is passing away;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Fierce is the battle, but victory will come;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endParaRPr lang="en-AU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21824E7-C8AB-AC46-34DD-41BDEF67B0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Marching along, marching along,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Soldiers of Jesus, be valiant and strong;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Salvation Army is marching along.</a:t>
            </a:r>
            <a:r>
              <a:rPr lang="en-US" altLang="en-US" sz="40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07DFE3-5EF7-C9E9-5CA3-B9C3D2E35E57}"/>
              </a:ext>
            </a:extLst>
          </p:cNvPr>
          <p:cNvSpPr txBox="1"/>
          <p:nvPr/>
        </p:nvSpPr>
        <p:spPr>
          <a:xfrm>
            <a:off x="263525" y="6165850"/>
            <a:ext cx="3024188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Come, join our Army, to battle we go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William James Pearson (1832-1892)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4016090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338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681.  Come, join our Army, to battle we go, Jesus will help us to conquer the foe; Fighting for right and opposing the wrong, The Salvation Army is marching along. </dc:title>
  <dc:creator>Perth Fortress</dc:creator>
  <cp:lastModifiedBy>Narelle Wheaton</cp:lastModifiedBy>
  <cp:revision>5</cp:revision>
  <dcterms:created xsi:type="dcterms:W3CDTF">2001-03-28T11:36:26Z</dcterms:created>
  <dcterms:modified xsi:type="dcterms:W3CDTF">2023-06-19T04:56:37Z</dcterms:modified>
</cp:coreProperties>
</file>