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C2E94-FA24-4EE2-A1A3-257891E48F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A2A1E1-9BC0-49A7-ACED-5C1F63B24B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55579F-E2E2-4422-BF3A-64DEA3A6C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3C5170-855F-47D7-9E88-F4DB48622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8D9800-96F5-4E1E-B747-4ECB788EC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9749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51417-3B7F-4EDB-B0B6-5EC671832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B87A06-F7F0-46C9-822A-B2A0BC94E8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C92E3-C125-4279-A2DC-32E491A80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588334-47A9-4232-8B61-8D39FA3E5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3948F-25CC-443C-A257-9D4EAD16C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841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F4C279-9254-4CE7-8BB8-797E87DA93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6BCE88-DFDF-499C-9104-2F2FBD27DB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ADE4C3-DE92-45BE-94A6-B8DB9DF6B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2A462-6EFE-4CA9-8F99-20B506560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15E8E-B7D9-48FB-B124-CE5F89482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0804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76E93-9AF2-4DB9-BFD3-E420DDDB2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71877-1A13-454F-AEE3-06483870BD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E6E41-3A52-478D-8EDE-B63102B88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790F1-921C-460C-9133-055A9CBCD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D9650D-533D-4361-901C-3478FF545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243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A6620-E535-40A5-B094-6F834B6E1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BFF6E-995E-4E1B-8CA4-FBB4B5A1F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3892A-66A4-45AD-939D-D11815107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27C890-0F2E-4A9E-AFB9-06026DAC8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656DB-8DBA-4D36-AAAE-3880A63A5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97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063CD-DDDE-4630-BC03-C1BF424B4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847278-1751-4AB7-8B4B-B6B0682291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4AC4BB-B962-4387-9706-0DBA749C5C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B4D9ED-08D7-4F8B-9588-2346BDAC8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53AB0D-10CC-4991-B650-F9A2FE60A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CE65C6-945B-459D-B8B1-07FCA7F98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753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EF803-DD3F-4B2D-ABC1-7949208F2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5161FD-265F-41A3-9A3D-F7BC519566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68CD7B-2C6F-421A-9077-B7285AA1D2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1BFE5F-FA68-4074-97FF-B089BA0A49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31E64E-093F-4970-91F7-D7E2F1E20B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F7605C-5E0A-4123-BF46-2FA84F609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6F0500-5DBC-4AE2-9079-45E739A57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532F0-961E-4591-B659-6ABD00310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3319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2921E-F76F-4851-84B3-AC9CA6647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E8100F-ED38-4D82-9734-878B75F4D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2097B0-CB5A-4E04-BA9F-7155EBFD0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595BBC-5156-4303-802E-B2C14454C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6968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85847D-18AA-4858-920B-82D71ED22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105F18-F2F7-4E15-BA6F-BAB4845DC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CEFAC1-BC60-4B43-93F8-BDEEFA408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722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EF592-662A-4A2F-A8CB-5685B225E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35326A-71A9-4EC7-A85E-E5805ED39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63FD29-402F-4798-9877-6426F635D1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8DBF8-E7EE-4E46-B401-F55149001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6DB364-84D9-48A9-AB21-71AEA16DD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F1F473-C483-49E0-9422-8E592AA34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1548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B111C-150D-405C-B3DB-6A7C767C9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8BC6BF-2F39-40F4-BCE6-8AC89E870A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F9D391-9B05-41E3-A7FF-E94BD64AF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7E85D-F47C-4FC4-99E0-5C12D37FF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08E75B-1B07-4EC4-B1C8-DCE0D763B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A89BA-7D8E-4907-AEEB-B524DC360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9441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ACD08A-97F8-4232-BD64-A873FF565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B50137-94E9-4393-82FF-46066940F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915C11-D128-44D1-8290-C4D1FBE02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E8CC7-3A9A-4EC9-86B8-24C7E63B3877}" type="datetimeFigureOut">
              <a:rPr lang="en-AU" smtClean="0"/>
              <a:t>30/08/2022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81B71-C883-4631-8F3F-7B081B0E62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FD205E-2037-4CAC-A700-5B2E79ABA6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60B2C-854C-49C9-85CB-18F988950C0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104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F3E36CC-2BA8-4F0F-8488-2F7F580D23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49182"/>
            <a:ext cx="9144000" cy="2559635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We're marching on, we're marching 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We're marching on together;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bless our Army round the world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keep us true forever.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11FE78-8E10-4ED9-9B94-3DBF8CBE4386}"/>
              </a:ext>
            </a:extLst>
          </p:cNvPr>
          <p:cNvSpPr txBox="1"/>
          <p:nvPr/>
        </p:nvSpPr>
        <p:spPr>
          <a:xfrm>
            <a:off x="213360" y="5997694"/>
            <a:ext cx="312928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We're marching on, we're marching on	</a:t>
            </a:r>
          </a:p>
          <a:p>
            <a:r>
              <a:rPr lang="en-US" sz="1100" dirty="0">
                <a:solidFill>
                  <a:schemeClr val="bg1"/>
                </a:solidFill>
              </a:rPr>
              <a:t>Anon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443256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45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2022-08-30T07:01:08Z</dcterms:created>
  <dcterms:modified xsi:type="dcterms:W3CDTF">2022-08-30T07:03:09Z</dcterms:modified>
</cp:coreProperties>
</file>