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4" r:id="rId1"/>
  </p:sldMasterIdLst>
  <p:sldIdLst>
    <p:sldId id="257" r:id="rId2"/>
    <p:sldId id="263" r:id="rId3"/>
    <p:sldId id="259" r:id="rId4"/>
    <p:sldId id="268" r:id="rId5"/>
    <p:sldId id="261" r:id="rId6"/>
    <p:sldId id="269" r:id="rId7"/>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056" autoAdjust="0"/>
    <p:restoredTop sz="90952" autoAdjust="0"/>
  </p:normalViewPr>
  <p:slideViewPr>
    <p:cSldViewPr>
      <p:cViewPr varScale="1">
        <p:scale>
          <a:sx n="100" d="100"/>
          <a:sy n="100" d="100"/>
        </p:scale>
        <p:origin x="162" y="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50F199C3-443C-6344-10A9-355B221C1DCC}"/>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E192F8F5-0F15-820C-2E78-3AED74A2D6B2}"/>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7EFE69A5-B32F-759E-0517-D1B7FA001730}"/>
              </a:ext>
            </a:extLst>
          </p:cNvPr>
          <p:cNvSpPr>
            <a:spLocks noGrp="1"/>
          </p:cNvSpPr>
          <p:nvPr>
            <p:ph type="sldNum" sz="quarter" idx="12"/>
          </p:nvPr>
        </p:nvSpPr>
        <p:spPr/>
        <p:txBody>
          <a:bodyPr/>
          <a:lstStyle>
            <a:lvl1pPr>
              <a:defRPr/>
            </a:lvl1pPr>
          </a:lstStyle>
          <a:p>
            <a:pPr>
              <a:defRPr/>
            </a:pPr>
            <a:fld id="{000F169B-65FC-48AB-ACC3-880DFAFF6F18}" type="slidenum">
              <a:rPr lang="en-US" altLang="en-US"/>
              <a:pPr>
                <a:defRPr/>
              </a:pPr>
              <a:t>‹#›</a:t>
            </a:fld>
            <a:endParaRPr lang="en-US" altLang="en-US"/>
          </a:p>
        </p:txBody>
      </p:sp>
    </p:spTree>
    <p:extLst>
      <p:ext uri="{BB962C8B-B14F-4D97-AF65-F5344CB8AC3E}">
        <p14:creationId xmlns:p14="http://schemas.microsoft.com/office/powerpoint/2010/main" val="4006999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2757889-9CF4-6CBD-1B78-DAF37AEF6FAD}"/>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5BCA5A00-32E0-D9B4-10AD-AF33B8B7A2E7}"/>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3B7BB763-1C1E-31E8-AA7A-14545968B599}"/>
              </a:ext>
            </a:extLst>
          </p:cNvPr>
          <p:cNvSpPr>
            <a:spLocks noGrp="1"/>
          </p:cNvSpPr>
          <p:nvPr>
            <p:ph type="sldNum" sz="quarter" idx="12"/>
          </p:nvPr>
        </p:nvSpPr>
        <p:spPr/>
        <p:txBody>
          <a:bodyPr/>
          <a:lstStyle>
            <a:lvl1pPr>
              <a:defRPr/>
            </a:lvl1pPr>
          </a:lstStyle>
          <a:p>
            <a:pPr>
              <a:defRPr/>
            </a:pPr>
            <a:fld id="{08166576-EC79-45ED-BB5A-6508875AC75C}" type="slidenum">
              <a:rPr lang="en-US" altLang="en-US"/>
              <a:pPr>
                <a:defRPr/>
              </a:pPr>
              <a:t>‹#›</a:t>
            </a:fld>
            <a:endParaRPr lang="en-US" altLang="en-US"/>
          </a:p>
        </p:txBody>
      </p:sp>
    </p:spTree>
    <p:extLst>
      <p:ext uri="{BB962C8B-B14F-4D97-AF65-F5344CB8AC3E}">
        <p14:creationId xmlns:p14="http://schemas.microsoft.com/office/powerpoint/2010/main" val="4124070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6CA4C94-EF39-32AB-49AC-A1B1354E5168}"/>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87E03FC3-7A49-D820-A269-BACBE71B2645}"/>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C8B7231E-0197-13C7-9732-96D8FA7518BD}"/>
              </a:ext>
            </a:extLst>
          </p:cNvPr>
          <p:cNvSpPr>
            <a:spLocks noGrp="1"/>
          </p:cNvSpPr>
          <p:nvPr>
            <p:ph type="sldNum" sz="quarter" idx="12"/>
          </p:nvPr>
        </p:nvSpPr>
        <p:spPr/>
        <p:txBody>
          <a:bodyPr/>
          <a:lstStyle>
            <a:lvl1pPr>
              <a:defRPr/>
            </a:lvl1pPr>
          </a:lstStyle>
          <a:p>
            <a:pPr>
              <a:defRPr/>
            </a:pPr>
            <a:fld id="{5EB8B6A6-DED5-40CB-AF95-98D0C3B26E67}" type="slidenum">
              <a:rPr lang="en-US" altLang="en-US"/>
              <a:pPr>
                <a:defRPr/>
              </a:pPr>
              <a:t>‹#›</a:t>
            </a:fld>
            <a:endParaRPr lang="en-US" altLang="en-US"/>
          </a:p>
        </p:txBody>
      </p:sp>
    </p:spTree>
    <p:extLst>
      <p:ext uri="{BB962C8B-B14F-4D97-AF65-F5344CB8AC3E}">
        <p14:creationId xmlns:p14="http://schemas.microsoft.com/office/powerpoint/2010/main" val="2940670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7A43469-B25D-2622-00FD-DF70A0C6E66A}"/>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C3E30375-57E2-305E-6EB9-5C6B40C56A7D}"/>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7F4397A9-CF7E-1534-861B-1B94D5CC62F4}"/>
              </a:ext>
            </a:extLst>
          </p:cNvPr>
          <p:cNvSpPr>
            <a:spLocks noGrp="1"/>
          </p:cNvSpPr>
          <p:nvPr>
            <p:ph type="sldNum" sz="quarter" idx="12"/>
          </p:nvPr>
        </p:nvSpPr>
        <p:spPr/>
        <p:txBody>
          <a:bodyPr/>
          <a:lstStyle>
            <a:lvl1pPr>
              <a:defRPr/>
            </a:lvl1pPr>
          </a:lstStyle>
          <a:p>
            <a:pPr>
              <a:defRPr/>
            </a:pPr>
            <a:fld id="{24E6F961-0F2A-4468-9BE0-DBC9231392CD}" type="slidenum">
              <a:rPr lang="en-US" altLang="en-US"/>
              <a:pPr>
                <a:defRPr/>
              </a:pPr>
              <a:t>‹#›</a:t>
            </a:fld>
            <a:endParaRPr lang="en-US" altLang="en-US"/>
          </a:p>
        </p:txBody>
      </p:sp>
    </p:spTree>
    <p:extLst>
      <p:ext uri="{BB962C8B-B14F-4D97-AF65-F5344CB8AC3E}">
        <p14:creationId xmlns:p14="http://schemas.microsoft.com/office/powerpoint/2010/main" val="173777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8F5DD49-2608-B148-F48C-3EFE48F3CAAE}"/>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FC7C95C4-0E8F-91D1-E5D4-8B73E8FF1087}"/>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A8BB001A-51E0-5F91-BFFB-E3C5EC758B94}"/>
              </a:ext>
            </a:extLst>
          </p:cNvPr>
          <p:cNvSpPr>
            <a:spLocks noGrp="1"/>
          </p:cNvSpPr>
          <p:nvPr>
            <p:ph type="sldNum" sz="quarter" idx="12"/>
          </p:nvPr>
        </p:nvSpPr>
        <p:spPr/>
        <p:txBody>
          <a:bodyPr/>
          <a:lstStyle>
            <a:lvl1pPr>
              <a:defRPr/>
            </a:lvl1pPr>
          </a:lstStyle>
          <a:p>
            <a:pPr>
              <a:defRPr/>
            </a:pPr>
            <a:fld id="{5A330928-C4E7-4A11-9700-B23C2CF375AF}" type="slidenum">
              <a:rPr lang="en-US" altLang="en-US"/>
              <a:pPr>
                <a:defRPr/>
              </a:pPr>
              <a:t>‹#›</a:t>
            </a:fld>
            <a:endParaRPr lang="en-US" altLang="en-US"/>
          </a:p>
        </p:txBody>
      </p:sp>
    </p:spTree>
    <p:extLst>
      <p:ext uri="{BB962C8B-B14F-4D97-AF65-F5344CB8AC3E}">
        <p14:creationId xmlns:p14="http://schemas.microsoft.com/office/powerpoint/2010/main" val="3828453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343C4043-E2EF-21FC-0142-368CD66C3A06}"/>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73F3800C-7845-C7F2-2485-102EE8E43F30}"/>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B27C2336-F08A-8C49-C1FD-2735F42DAF83}"/>
              </a:ext>
            </a:extLst>
          </p:cNvPr>
          <p:cNvSpPr>
            <a:spLocks noGrp="1"/>
          </p:cNvSpPr>
          <p:nvPr>
            <p:ph type="sldNum" sz="quarter" idx="12"/>
          </p:nvPr>
        </p:nvSpPr>
        <p:spPr/>
        <p:txBody>
          <a:bodyPr/>
          <a:lstStyle>
            <a:lvl1pPr>
              <a:defRPr/>
            </a:lvl1pPr>
          </a:lstStyle>
          <a:p>
            <a:pPr>
              <a:defRPr/>
            </a:pPr>
            <a:fld id="{47A29848-2EA5-4EE4-9954-C5562C588273}" type="slidenum">
              <a:rPr lang="en-US" altLang="en-US"/>
              <a:pPr>
                <a:defRPr/>
              </a:pPr>
              <a:t>‹#›</a:t>
            </a:fld>
            <a:endParaRPr lang="en-US" altLang="en-US"/>
          </a:p>
        </p:txBody>
      </p:sp>
    </p:spTree>
    <p:extLst>
      <p:ext uri="{BB962C8B-B14F-4D97-AF65-F5344CB8AC3E}">
        <p14:creationId xmlns:p14="http://schemas.microsoft.com/office/powerpoint/2010/main" val="2522790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999F480C-44FD-975D-B4A8-E1A04FD27A05}"/>
              </a:ext>
            </a:extLst>
          </p:cNvPr>
          <p:cNvSpPr>
            <a:spLocks noGrp="1"/>
          </p:cNvSpPr>
          <p:nvPr>
            <p:ph type="dt" sz="half" idx="10"/>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570B97D6-CB0A-3D21-15F5-249D1164429A}"/>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E297B674-EEFC-FE40-DE88-9CAA7B096AD8}"/>
              </a:ext>
            </a:extLst>
          </p:cNvPr>
          <p:cNvSpPr>
            <a:spLocks noGrp="1"/>
          </p:cNvSpPr>
          <p:nvPr>
            <p:ph type="sldNum" sz="quarter" idx="12"/>
          </p:nvPr>
        </p:nvSpPr>
        <p:spPr/>
        <p:txBody>
          <a:bodyPr/>
          <a:lstStyle>
            <a:lvl1pPr>
              <a:defRPr/>
            </a:lvl1pPr>
          </a:lstStyle>
          <a:p>
            <a:pPr>
              <a:defRPr/>
            </a:pPr>
            <a:fld id="{B0CBD8CE-D1DA-4B3E-8983-42E9E8342187}" type="slidenum">
              <a:rPr lang="en-US" altLang="en-US"/>
              <a:pPr>
                <a:defRPr/>
              </a:pPr>
              <a:t>‹#›</a:t>
            </a:fld>
            <a:endParaRPr lang="en-US" altLang="en-US"/>
          </a:p>
        </p:txBody>
      </p:sp>
    </p:spTree>
    <p:extLst>
      <p:ext uri="{BB962C8B-B14F-4D97-AF65-F5344CB8AC3E}">
        <p14:creationId xmlns:p14="http://schemas.microsoft.com/office/powerpoint/2010/main" val="874559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AA8F42B5-92BE-BF0D-6C24-E2072D2514DB}"/>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4">
            <a:extLst>
              <a:ext uri="{FF2B5EF4-FFF2-40B4-BE49-F238E27FC236}">
                <a16:creationId xmlns:a16="http://schemas.microsoft.com/office/drawing/2014/main" id="{326D8679-000D-C5DD-1681-627E8BA788A2}"/>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07CFA710-C9E3-1B9C-D30D-C76415609441}"/>
              </a:ext>
            </a:extLst>
          </p:cNvPr>
          <p:cNvSpPr>
            <a:spLocks noGrp="1"/>
          </p:cNvSpPr>
          <p:nvPr>
            <p:ph type="sldNum" sz="quarter" idx="12"/>
          </p:nvPr>
        </p:nvSpPr>
        <p:spPr/>
        <p:txBody>
          <a:bodyPr/>
          <a:lstStyle>
            <a:lvl1pPr>
              <a:defRPr/>
            </a:lvl1pPr>
          </a:lstStyle>
          <a:p>
            <a:pPr>
              <a:defRPr/>
            </a:pPr>
            <a:fld id="{8F1E51AB-1721-41BF-8B9F-967275E902AD}" type="slidenum">
              <a:rPr lang="en-US" altLang="en-US"/>
              <a:pPr>
                <a:defRPr/>
              </a:pPr>
              <a:t>‹#›</a:t>
            </a:fld>
            <a:endParaRPr lang="en-US" altLang="en-US"/>
          </a:p>
        </p:txBody>
      </p:sp>
    </p:spTree>
    <p:extLst>
      <p:ext uri="{BB962C8B-B14F-4D97-AF65-F5344CB8AC3E}">
        <p14:creationId xmlns:p14="http://schemas.microsoft.com/office/powerpoint/2010/main" val="34465921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799C820-176F-AD02-71A4-B2F655765E79}"/>
              </a:ext>
            </a:extLst>
          </p:cNvPr>
          <p:cNvSpPr>
            <a:spLocks noGrp="1"/>
          </p:cNvSpPr>
          <p:nvPr>
            <p:ph type="dt" sz="half" idx="10"/>
          </p:nvPr>
        </p:nvSpPr>
        <p:spPr/>
        <p:txBody>
          <a:bodyPr/>
          <a:lstStyle>
            <a:lvl1pPr>
              <a:defRPr/>
            </a:lvl1pPr>
          </a:lstStyle>
          <a:p>
            <a:pPr>
              <a:defRPr/>
            </a:pPr>
            <a:endParaRPr lang="en-US" altLang="en-US"/>
          </a:p>
        </p:txBody>
      </p:sp>
      <p:sp>
        <p:nvSpPr>
          <p:cNvPr id="3" name="Footer Placeholder 4">
            <a:extLst>
              <a:ext uri="{FF2B5EF4-FFF2-40B4-BE49-F238E27FC236}">
                <a16:creationId xmlns:a16="http://schemas.microsoft.com/office/drawing/2014/main" id="{FA798B00-F3E7-C790-7F45-8169C8B168AC}"/>
              </a:ext>
            </a:extLst>
          </p:cNvPr>
          <p:cNvSpPr>
            <a:spLocks noGrp="1"/>
          </p:cNvSpPr>
          <p:nvPr>
            <p:ph type="ftr" sz="quarter" idx="11"/>
          </p:nvPr>
        </p:nvSpPr>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0579ED74-DD7F-565B-11C6-BA8719B09DB4}"/>
              </a:ext>
            </a:extLst>
          </p:cNvPr>
          <p:cNvSpPr>
            <a:spLocks noGrp="1"/>
          </p:cNvSpPr>
          <p:nvPr>
            <p:ph type="sldNum" sz="quarter" idx="12"/>
          </p:nvPr>
        </p:nvSpPr>
        <p:spPr/>
        <p:txBody>
          <a:bodyPr/>
          <a:lstStyle>
            <a:lvl1pPr>
              <a:defRPr/>
            </a:lvl1pPr>
          </a:lstStyle>
          <a:p>
            <a:pPr>
              <a:defRPr/>
            </a:pPr>
            <a:fld id="{11B22AE0-D407-4290-B173-5FD16225F717}" type="slidenum">
              <a:rPr lang="en-US" altLang="en-US"/>
              <a:pPr>
                <a:defRPr/>
              </a:pPr>
              <a:t>‹#›</a:t>
            </a:fld>
            <a:endParaRPr lang="en-US" altLang="en-US"/>
          </a:p>
        </p:txBody>
      </p:sp>
    </p:spTree>
    <p:extLst>
      <p:ext uri="{BB962C8B-B14F-4D97-AF65-F5344CB8AC3E}">
        <p14:creationId xmlns:p14="http://schemas.microsoft.com/office/powerpoint/2010/main" val="4254697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C4A62EC9-AB1B-62BB-1F66-D4F476A517D8}"/>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065F159D-5086-ED9C-6838-4C014DC603A9}"/>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51AADF44-FFB4-37C3-8F33-1C0AA50A1B1E}"/>
              </a:ext>
            </a:extLst>
          </p:cNvPr>
          <p:cNvSpPr>
            <a:spLocks noGrp="1"/>
          </p:cNvSpPr>
          <p:nvPr>
            <p:ph type="sldNum" sz="quarter" idx="12"/>
          </p:nvPr>
        </p:nvSpPr>
        <p:spPr/>
        <p:txBody>
          <a:bodyPr/>
          <a:lstStyle>
            <a:lvl1pPr>
              <a:defRPr/>
            </a:lvl1pPr>
          </a:lstStyle>
          <a:p>
            <a:pPr>
              <a:defRPr/>
            </a:pPr>
            <a:fld id="{2FA74C49-DACF-4DAF-AA50-A0DD28F3A0C3}" type="slidenum">
              <a:rPr lang="en-US" altLang="en-US"/>
              <a:pPr>
                <a:defRPr/>
              </a:pPr>
              <a:t>‹#›</a:t>
            </a:fld>
            <a:endParaRPr lang="en-US" altLang="en-US"/>
          </a:p>
        </p:txBody>
      </p:sp>
    </p:spTree>
    <p:extLst>
      <p:ext uri="{BB962C8B-B14F-4D97-AF65-F5344CB8AC3E}">
        <p14:creationId xmlns:p14="http://schemas.microsoft.com/office/powerpoint/2010/main" val="1987501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5F1A572A-0FFA-8C7D-A604-3B6A42D048B5}"/>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F940042D-35B8-3F05-6CF5-BAE759E0D923}"/>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6D999518-700E-4A90-E9A2-62B9FC7C4D72}"/>
              </a:ext>
            </a:extLst>
          </p:cNvPr>
          <p:cNvSpPr>
            <a:spLocks noGrp="1"/>
          </p:cNvSpPr>
          <p:nvPr>
            <p:ph type="sldNum" sz="quarter" idx="12"/>
          </p:nvPr>
        </p:nvSpPr>
        <p:spPr/>
        <p:txBody>
          <a:bodyPr/>
          <a:lstStyle>
            <a:lvl1pPr>
              <a:defRPr/>
            </a:lvl1pPr>
          </a:lstStyle>
          <a:p>
            <a:pPr>
              <a:defRPr/>
            </a:pPr>
            <a:fld id="{4CD375D4-0E56-4510-A43C-0BB3D706867B}" type="slidenum">
              <a:rPr lang="en-US" altLang="en-US"/>
              <a:pPr>
                <a:defRPr/>
              </a:pPr>
              <a:t>‹#›</a:t>
            </a:fld>
            <a:endParaRPr lang="en-US" altLang="en-US"/>
          </a:p>
        </p:txBody>
      </p:sp>
    </p:spTree>
    <p:extLst>
      <p:ext uri="{BB962C8B-B14F-4D97-AF65-F5344CB8AC3E}">
        <p14:creationId xmlns:p14="http://schemas.microsoft.com/office/powerpoint/2010/main" val="40931111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EDFB2EF3-284A-CBE7-7EF6-B64CF879A89E}"/>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9949180E-54A8-4C27-A239-BFC9E898B5E4}"/>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21775F97-559D-905B-97E3-A5B7C6D051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5" name="Footer Placeholder 4">
            <a:extLst>
              <a:ext uri="{FF2B5EF4-FFF2-40B4-BE49-F238E27FC236}">
                <a16:creationId xmlns:a16="http://schemas.microsoft.com/office/drawing/2014/main" id="{01B3C9AD-6583-0446-2FBA-B5CE2FEEE19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6" name="Slide Number Placeholder 5">
            <a:extLst>
              <a:ext uri="{FF2B5EF4-FFF2-40B4-BE49-F238E27FC236}">
                <a16:creationId xmlns:a16="http://schemas.microsoft.com/office/drawing/2014/main" id="{5FB15249-E8BB-25E0-66CD-47C19DFD2C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FA78AA67-B8BF-4F70-9719-731D6DF57D9A}" type="slidenum">
              <a:rPr lang="en-US" altLang="en-US"/>
              <a:pPr>
                <a:defRPr/>
              </a:pPr>
              <a:t>‹#›</a:t>
            </a:fld>
            <a:endParaRPr lang="en-US" alt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www.ccli.com/" TargetMode="External"/><Relationship Id="rId2" Type="http://schemas.openxmlformats.org/officeDocument/2006/relationships/hyperlink" Target="https://songselect.ccli.com/about/termsofuse"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56085A5-CEB5-A862-BEE9-F8523F0F9A31}"/>
              </a:ext>
            </a:extLst>
          </p:cNvPr>
          <p:cNvSpPr>
            <a:spLocks noGrp="1"/>
          </p:cNvSpPr>
          <p:nvPr>
            <p:ph type="subTitle" idx="1"/>
          </p:nvPr>
        </p:nvSpPr>
        <p:spPr>
          <a:xfrm>
            <a:off x="1524000" y="836712"/>
            <a:ext cx="9144000" cy="4968552"/>
          </a:xfrm>
        </p:spPr>
        <p:txBody>
          <a:bodyPr/>
          <a:lstStyle/>
          <a:p>
            <a:r>
              <a:rPr lang="en-AU" altLang="en-US" sz="2000" dirty="0"/>
              <a:t>Verse 1</a:t>
            </a:r>
            <a:br>
              <a:rPr lang="en-AU" altLang="en-US" dirty="0"/>
            </a:br>
            <a:r>
              <a:rPr lang="en-AU" altLang="en-US" sz="4000" dirty="0"/>
              <a:t>When upon life's billows you are tempest‑tossed,</a:t>
            </a:r>
            <a:br>
              <a:rPr lang="en-AU" altLang="en-US" sz="4000" dirty="0"/>
            </a:br>
            <a:r>
              <a:rPr lang="en-AU" altLang="en-US" sz="4000" dirty="0"/>
              <a:t>When you are discouraged, </a:t>
            </a:r>
            <a:br>
              <a:rPr lang="en-AU" altLang="en-US" sz="4000" dirty="0"/>
            </a:br>
            <a:r>
              <a:rPr lang="en-AU" altLang="en-US" sz="4000" dirty="0"/>
              <a:t>thinking all is lost,</a:t>
            </a:r>
            <a:br>
              <a:rPr lang="en-AU" altLang="en-US" sz="4000" dirty="0"/>
            </a:br>
            <a:r>
              <a:rPr lang="en-AU" altLang="en-US" sz="4000" dirty="0"/>
              <a:t>Count your many blessings, </a:t>
            </a:r>
            <a:br>
              <a:rPr lang="en-AU" altLang="en-US" sz="4000" dirty="0"/>
            </a:br>
            <a:r>
              <a:rPr lang="en-AU" altLang="en-US" sz="4000" dirty="0"/>
              <a:t>name them one by one,</a:t>
            </a:r>
            <a:br>
              <a:rPr lang="en-AU" altLang="en-US" sz="4000" dirty="0"/>
            </a:br>
            <a:r>
              <a:rPr lang="en-AU" altLang="en-US" sz="4000" dirty="0"/>
              <a:t>And it will surprise you what </a:t>
            </a:r>
            <a:br>
              <a:rPr lang="en-AU" altLang="en-US" sz="4000" dirty="0"/>
            </a:br>
            <a:r>
              <a:rPr lang="en-AU" altLang="en-US" sz="4000" dirty="0"/>
              <a:t>the Lord hath done.</a:t>
            </a:r>
          </a:p>
          <a:p>
            <a:endParaRPr lang="en-AU"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EC0673D-0F7B-1083-DC4B-E65913B62F72}"/>
              </a:ext>
            </a:extLst>
          </p:cNvPr>
          <p:cNvSpPr>
            <a:spLocks noGrp="1"/>
          </p:cNvSpPr>
          <p:nvPr>
            <p:ph type="subTitle" idx="1"/>
          </p:nvPr>
        </p:nvSpPr>
        <p:spPr>
          <a:xfrm>
            <a:off x="1091444" y="1844824"/>
            <a:ext cx="10009112" cy="3168352"/>
          </a:xfrm>
        </p:spPr>
        <p:txBody>
          <a:bodyPr/>
          <a:lstStyle/>
          <a:p>
            <a:r>
              <a:rPr lang="en-AU" altLang="en-US" sz="2000" dirty="0"/>
              <a:t>Chorus</a:t>
            </a:r>
            <a:br>
              <a:rPr lang="en-AU" altLang="en-US" sz="1600" dirty="0"/>
            </a:br>
            <a:r>
              <a:rPr lang="en-AU" altLang="en-US" sz="4000" dirty="0"/>
              <a:t>Count your blessings, name them one by one,</a:t>
            </a:r>
            <a:br>
              <a:rPr lang="en-AU" altLang="en-US" sz="4000" dirty="0"/>
            </a:br>
            <a:r>
              <a:rPr lang="en-AU" altLang="en-US" sz="4000" dirty="0"/>
              <a:t>Count your blessings, see what God hath done.</a:t>
            </a:r>
            <a:br>
              <a:rPr lang="en-AU" altLang="en-US" sz="4000" dirty="0"/>
            </a:br>
            <a:r>
              <a:rPr lang="en-AU" altLang="en-US" sz="4000" dirty="0"/>
              <a:t>Count your blessings, name them one by one,</a:t>
            </a:r>
            <a:br>
              <a:rPr lang="en-AU" altLang="en-US" sz="4000" dirty="0"/>
            </a:br>
            <a:r>
              <a:rPr lang="en-AU" altLang="en-US" sz="4000" dirty="0"/>
              <a:t>And it will surprise you what the Lord hath done.</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3D540AD-7C6C-6BB2-6155-5B529CA4DD80}"/>
              </a:ext>
            </a:extLst>
          </p:cNvPr>
          <p:cNvSpPr>
            <a:spLocks noGrp="1"/>
          </p:cNvSpPr>
          <p:nvPr>
            <p:ph type="subTitle" idx="1"/>
          </p:nvPr>
        </p:nvSpPr>
        <p:spPr>
          <a:xfrm>
            <a:off x="1524000" y="908720"/>
            <a:ext cx="9144000" cy="4824536"/>
          </a:xfrm>
        </p:spPr>
        <p:txBody>
          <a:bodyPr/>
          <a:lstStyle/>
          <a:p>
            <a:r>
              <a:rPr lang="en-AU" altLang="en-US" sz="2000" dirty="0"/>
              <a:t>Verse 2 </a:t>
            </a:r>
            <a:br>
              <a:rPr lang="en-AU" altLang="en-US" sz="1600" dirty="0"/>
            </a:br>
            <a:r>
              <a:rPr lang="en-AU" altLang="en-US" sz="4000" dirty="0"/>
              <a:t>Are you ever burdened with a </a:t>
            </a:r>
            <a:br>
              <a:rPr lang="en-AU" altLang="en-US" sz="4000" dirty="0"/>
            </a:br>
            <a:r>
              <a:rPr lang="en-AU" altLang="en-US" sz="4000" dirty="0"/>
              <a:t>load of care?</a:t>
            </a:r>
            <a:br>
              <a:rPr lang="en-AU" altLang="en-US" sz="4000" dirty="0"/>
            </a:br>
            <a:r>
              <a:rPr lang="en-AU" altLang="en-US" sz="4000" dirty="0"/>
              <a:t>Does the cross seem heavy </a:t>
            </a:r>
            <a:br>
              <a:rPr lang="en-AU" altLang="en-US" sz="4000" dirty="0"/>
            </a:br>
            <a:r>
              <a:rPr lang="en-AU" altLang="en-US" sz="4000" dirty="0"/>
              <a:t>you are called to bear?</a:t>
            </a:r>
            <a:br>
              <a:rPr lang="en-AU" altLang="en-US" sz="4000" dirty="0"/>
            </a:br>
            <a:r>
              <a:rPr lang="en-AU" altLang="en-US" sz="4000" dirty="0"/>
              <a:t>Count your many blessings, </a:t>
            </a:r>
            <a:br>
              <a:rPr lang="en-AU" altLang="en-US" sz="4000" dirty="0"/>
            </a:br>
            <a:r>
              <a:rPr lang="en-AU" altLang="en-US" sz="4000" dirty="0"/>
              <a:t>every doubt will fly,</a:t>
            </a:r>
            <a:br>
              <a:rPr lang="en-AU" altLang="en-US" sz="4000" dirty="0"/>
            </a:br>
            <a:r>
              <a:rPr lang="en-AU" altLang="en-US" sz="4000" dirty="0"/>
              <a:t>And you will keep singing as </a:t>
            </a:r>
            <a:br>
              <a:rPr lang="en-AU" altLang="en-US" sz="4000" dirty="0"/>
            </a:br>
            <a:r>
              <a:rPr lang="en-AU" altLang="en-US" sz="4000" dirty="0"/>
              <a:t>the days go by.</a:t>
            </a:r>
          </a:p>
          <a:p>
            <a:endParaRPr lang="en-AU"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EC0673D-0F7B-1083-DC4B-E65913B62F72}"/>
              </a:ext>
            </a:extLst>
          </p:cNvPr>
          <p:cNvSpPr>
            <a:spLocks noGrp="1"/>
          </p:cNvSpPr>
          <p:nvPr>
            <p:ph type="subTitle" idx="1"/>
          </p:nvPr>
        </p:nvSpPr>
        <p:spPr>
          <a:xfrm>
            <a:off x="1091444" y="1844824"/>
            <a:ext cx="10009112" cy="3168352"/>
          </a:xfrm>
        </p:spPr>
        <p:txBody>
          <a:bodyPr/>
          <a:lstStyle/>
          <a:p>
            <a:r>
              <a:rPr lang="en-AU" altLang="en-US" sz="2000" dirty="0"/>
              <a:t>Chorus</a:t>
            </a:r>
            <a:br>
              <a:rPr lang="en-AU" altLang="en-US" sz="1600" dirty="0"/>
            </a:br>
            <a:r>
              <a:rPr lang="en-AU" altLang="en-US" sz="4000" dirty="0"/>
              <a:t>Count your blessings, name them one by one,</a:t>
            </a:r>
            <a:br>
              <a:rPr lang="en-AU" altLang="en-US" sz="4000" dirty="0"/>
            </a:br>
            <a:r>
              <a:rPr lang="en-AU" altLang="en-US" sz="4000" dirty="0"/>
              <a:t>Count your blessings, see what God hath done.</a:t>
            </a:r>
            <a:br>
              <a:rPr lang="en-AU" altLang="en-US" sz="4000" dirty="0"/>
            </a:br>
            <a:r>
              <a:rPr lang="en-AU" altLang="en-US" sz="4000" dirty="0"/>
              <a:t>Count your blessings, name them one by one,</a:t>
            </a:r>
            <a:br>
              <a:rPr lang="en-AU" altLang="en-US" sz="4000" dirty="0"/>
            </a:br>
            <a:r>
              <a:rPr lang="en-AU" altLang="en-US" sz="4000" dirty="0"/>
              <a:t>And it will surprise you what the Lord hath done.</a:t>
            </a:r>
          </a:p>
        </p:txBody>
      </p:sp>
    </p:spTree>
    <p:extLst>
      <p:ext uri="{BB962C8B-B14F-4D97-AF65-F5344CB8AC3E}">
        <p14:creationId xmlns:p14="http://schemas.microsoft.com/office/powerpoint/2010/main" val="163281800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22860D7-1FB4-8B12-E868-9711B1B97DDD}"/>
              </a:ext>
            </a:extLst>
          </p:cNvPr>
          <p:cNvSpPr>
            <a:spLocks noGrp="1"/>
          </p:cNvSpPr>
          <p:nvPr>
            <p:ph type="subTitle" idx="1"/>
          </p:nvPr>
        </p:nvSpPr>
        <p:spPr>
          <a:xfrm>
            <a:off x="1524000" y="944724"/>
            <a:ext cx="9144000" cy="4968552"/>
          </a:xfrm>
        </p:spPr>
        <p:txBody>
          <a:bodyPr/>
          <a:lstStyle/>
          <a:p>
            <a:r>
              <a:rPr lang="en-AU" altLang="en-US" sz="2000" dirty="0"/>
              <a:t>Verse 3</a:t>
            </a:r>
            <a:r>
              <a:rPr lang="en-AU" altLang="en-US" dirty="0"/>
              <a:t> </a:t>
            </a:r>
            <a:br>
              <a:rPr lang="en-AU" altLang="en-US" dirty="0"/>
            </a:br>
            <a:r>
              <a:rPr lang="en-AU" altLang="en-US" sz="4000" dirty="0"/>
              <a:t>So amid the conflict, whether </a:t>
            </a:r>
            <a:br>
              <a:rPr lang="en-AU" altLang="en-US" sz="4000" dirty="0"/>
            </a:br>
            <a:r>
              <a:rPr lang="en-AU" altLang="en-US" sz="4000" dirty="0"/>
              <a:t>great or small,</a:t>
            </a:r>
            <a:br>
              <a:rPr lang="en-AU" altLang="en-US" sz="4000" dirty="0"/>
            </a:br>
            <a:r>
              <a:rPr lang="en-AU" altLang="en-US" sz="4000" dirty="0"/>
              <a:t>Do not be disheartened, </a:t>
            </a:r>
            <a:br>
              <a:rPr lang="en-AU" altLang="en-US" sz="4000" dirty="0"/>
            </a:br>
            <a:r>
              <a:rPr lang="en-AU" altLang="en-US" sz="4000" dirty="0"/>
              <a:t>God is over all;</a:t>
            </a:r>
            <a:br>
              <a:rPr lang="en-AU" altLang="en-US" sz="4000" dirty="0"/>
            </a:br>
            <a:r>
              <a:rPr lang="en-AU" altLang="en-US" sz="4000" dirty="0"/>
              <a:t>Count your many blessings, </a:t>
            </a:r>
            <a:br>
              <a:rPr lang="en-AU" altLang="en-US" sz="4000" dirty="0"/>
            </a:br>
            <a:r>
              <a:rPr lang="en-AU" altLang="en-US" sz="4000" dirty="0"/>
              <a:t>angels will attend,</a:t>
            </a:r>
            <a:br>
              <a:rPr lang="en-AU" altLang="en-US" sz="4000" dirty="0"/>
            </a:br>
            <a:r>
              <a:rPr lang="en-AU" altLang="en-US" sz="4000" dirty="0"/>
              <a:t>Help and comfort give you to </a:t>
            </a:r>
            <a:br>
              <a:rPr lang="en-AU" altLang="en-US" sz="4000" dirty="0"/>
            </a:br>
            <a:r>
              <a:rPr lang="en-AU" altLang="en-US" sz="4000" dirty="0"/>
              <a:t>your journey's end.</a:t>
            </a:r>
          </a:p>
          <a:p>
            <a:endParaRPr lang="en-AU"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EC0673D-0F7B-1083-DC4B-E65913B62F72}"/>
              </a:ext>
            </a:extLst>
          </p:cNvPr>
          <p:cNvSpPr>
            <a:spLocks noGrp="1"/>
          </p:cNvSpPr>
          <p:nvPr>
            <p:ph type="subTitle" idx="1"/>
          </p:nvPr>
        </p:nvSpPr>
        <p:spPr>
          <a:xfrm>
            <a:off x="1091444" y="1844824"/>
            <a:ext cx="10009112" cy="3168352"/>
          </a:xfrm>
        </p:spPr>
        <p:txBody>
          <a:bodyPr/>
          <a:lstStyle/>
          <a:p>
            <a:r>
              <a:rPr lang="en-AU" altLang="en-US" sz="2000" dirty="0"/>
              <a:t>Chorus</a:t>
            </a:r>
            <a:br>
              <a:rPr lang="en-AU" altLang="en-US" sz="1600" dirty="0"/>
            </a:br>
            <a:r>
              <a:rPr lang="en-AU" altLang="en-US" sz="4000" dirty="0"/>
              <a:t>Count your blessings, name them one by one,</a:t>
            </a:r>
            <a:br>
              <a:rPr lang="en-AU" altLang="en-US" sz="4000" dirty="0"/>
            </a:br>
            <a:r>
              <a:rPr lang="en-AU" altLang="en-US" sz="4000" dirty="0"/>
              <a:t>Count your blessings, see what God hath done.</a:t>
            </a:r>
            <a:br>
              <a:rPr lang="en-AU" altLang="en-US" sz="4000" dirty="0"/>
            </a:br>
            <a:r>
              <a:rPr lang="en-AU" altLang="en-US" sz="4000" dirty="0"/>
              <a:t>Count your blessings, name them one by one,</a:t>
            </a:r>
            <a:br>
              <a:rPr lang="en-AU" altLang="en-US" sz="4000" dirty="0"/>
            </a:br>
            <a:r>
              <a:rPr lang="en-AU" altLang="en-US" sz="4000" dirty="0"/>
              <a:t>And it will surprise you what the Lord hath done.</a:t>
            </a:r>
          </a:p>
        </p:txBody>
      </p:sp>
      <p:sp>
        <p:nvSpPr>
          <p:cNvPr id="3" name="TextBox 5">
            <a:extLst>
              <a:ext uri="{FF2B5EF4-FFF2-40B4-BE49-F238E27FC236}">
                <a16:creationId xmlns:a16="http://schemas.microsoft.com/office/drawing/2014/main" id="{5A47A3A3-EE07-4D5C-1630-F0500BCA4FEC}"/>
              </a:ext>
            </a:extLst>
          </p:cNvPr>
          <p:cNvSpPr txBox="1">
            <a:spLocks noChangeArrowheads="1"/>
          </p:cNvSpPr>
          <p:nvPr/>
        </p:nvSpPr>
        <p:spPr bwMode="auto">
          <a:xfrm>
            <a:off x="334963" y="5734050"/>
            <a:ext cx="60960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000" dirty="0">
                <a:latin typeface="akagi_probook"/>
              </a:rPr>
              <a:t>CCLI Song # 2647511</a:t>
            </a:r>
          </a:p>
          <a:p>
            <a:pPr eaLnBrk="1" hangingPunct="1"/>
            <a:r>
              <a:rPr lang="en-US" altLang="en-US" sz="1000" dirty="0">
                <a:latin typeface="akagi_probook"/>
              </a:rPr>
              <a:t>Johnson </a:t>
            </a:r>
            <a:r>
              <a:rPr lang="en-US" altLang="en-US" sz="1000" dirty="0" err="1">
                <a:latin typeface="akagi_probook"/>
              </a:rPr>
              <a:t>Oatman</a:t>
            </a:r>
            <a:r>
              <a:rPr lang="en-US" altLang="en-US" sz="1000" dirty="0">
                <a:latin typeface="akagi_probook"/>
              </a:rPr>
              <a:t> Jr.</a:t>
            </a:r>
          </a:p>
          <a:p>
            <a:pPr eaLnBrk="1" hangingPunct="1">
              <a:buFont typeface="Arial" panose="020B0604020202020204" pitchFamily="34" charset="0"/>
              <a:buChar char="•"/>
            </a:pPr>
            <a:r>
              <a:rPr lang="en-US" altLang="en-US" sz="1000" dirty="0">
                <a:latin typeface="akagi_probook"/>
              </a:rPr>
              <a:t>Public Domain</a:t>
            </a:r>
          </a:p>
          <a:p>
            <a:pPr eaLnBrk="1" hangingPunct="1"/>
            <a:r>
              <a:rPr lang="en-US" altLang="en-US" sz="1000" i="1" dirty="0">
                <a:latin typeface="akagi_probook"/>
              </a:rPr>
              <a:t>For use solely with the </a:t>
            </a:r>
            <a:r>
              <a:rPr lang="en-US" altLang="en-US" sz="1000" i="1" dirty="0" err="1">
                <a:latin typeface="akagi_probook"/>
              </a:rPr>
              <a:t>SongSelect</a:t>
            </a:r>
            <a:r>
              <a:rPr lang="en-US" altLang="en-US" sz="1000" i="1" dirty="0">
                <a:latin typeface="akagi_probook"/>
              </a:rPr>
              <a:t>® </a:t>
            </a:r>
            <a:r>
              <a:rPr lang="en-US" altLang="en-US" sz="1000" i="1" dirty="0">
                <a:latin typeface="akagi_probook"/>
                <a:hlinkClick r:id="rId2"/>
              </a:rPr>
              <a:t>Terms of Use</a:t>
            </a:r>
            <a:r>
              <a:rPr lang="en-US" altLang="en-US" sz="1000" i="1" dirty="0">
                <a:latin typeface="akagi_probook"/>
              </a:rPr>
              <a:t>. All rights reserved. </a:t>
            </a:r>
            <a:r>
              <a:rPr lang="en-US" altLang="en-US" sz="1000" i="1" dirty="0">
                <a:latin typeface="akagi_probook"/>
                <a:hlinkClick r:id="rId3"/>
              </a:rPr>
              <a:t>www.ccli.com</a:t>
            </a:r>
            <a:endParaRPr lang="en-US" altLang="en-US" sz="1000" i="1" dirty="0">
              <a:latin typeface="akagi_probook"/>
            </a:endParaRPr>
          </a:p>
          <a:p>
            <a:pPr eaLnBrk="1" hangingPunct="1"/>
            <a:r>
              <a:rPr lang="en-US" altLang="en-US" sz="1000" dirty="0">
                <a:latin typeface="akagi_probook"/>
              </a:rPr>
              <a:t>CCLI </a:t>
            </a:r>
            <a:r>
              <a:rPr lang="en-US" altLang="en-US" sz="1000" dirty="0" err="1">
                <a:latin typeface="akagi_probook"/>
              </a:rPr>
              <a:t>Licence</a:t>
            </a:r>
            <a:r>
              <a:rPr lang="en-US" altLang="en-US" sz="1000" dirty="0">
                <a:latin typeface="akagi_probook"/>
              </a:rPr>
              <a:t> #</a:t>
            </a:r>
          </a:p>
        </p:txBody>
      </p:sp>
    </p:spTree>
    <p:extLst>
      <p:ext uri="{BB962C8B-B14F-4D97-AF65-F5344CB8AC3E}">
        <p14:creationId xmlns:p14="http://schemas.microsoft.com/office/powerpoint/2010/main" val="2599421296"/>
      </p:ext>
    </p:extLst>
  </p:cSld>
  <p:clrMapOvr>
    <a:masterClrMapping/>
  </p:clrMapOvr>
  <p:transition spd="slow"/>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28</TotalTime>
  <Words>323</Words>
  <Application>Microsoft Office PowerPoint</Application>
  <PresentationFormat>Widescreen</PresentationFormat>
  <Paragraphs>11</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Calibri</vt:lpstr>
      <vt:lpstr>Arial</vt:lpstr>
      <vt:lpstr>Calibri Light</vt:lpstr>
      <vt:lpstr>akagi_probook</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396.When upon life's billows you are tempest‑tossed, When you are discouraged,  thinking all is lost, Count your many blessings,  name them one by one, And it will surprise you  what the Lord hath done.</dc:title>
  <dc:creator>Perth Fortress Salvos</dc:creator>
  <cp:lastModifiedBy>Narelle Wheaton</cp:lastModifiedBy>
  <cp:revision>6</cp:revision>
  <dcterms:created xsi:type="dcterms:W3CDTF">1998-11-20T03:57:38Z</dcterms:created>
  <dcterms:modified xsi:type="dcterms:W3CDTF">2023-06-14T07:19:10Z</dcterms:modified>
</cp:coreProperties>
</file>