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BF36882-6233-4ABD-BC49-9258E7D6EC58}" v="1" dt="2023-06-22T08:14:05.2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70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0BF36882-6233-4ABD-BC49-9258E7D6EC58}"/>
    <pc:docChg chg="custSel modSld">
      <pc:chgData name="Narelle Wheaton" userId="6e1b2b30-480e-4f91-806b-6735d5b9e446" providerId="ADAL" clId="{0BF36882-6233-4ABD-BC49-9258E7D6EC58}" dt="2023-06-22T08:14:13.677" v="17" actId="404"/>
      <pc:docMkLst>
        <pc:docMk/>
      </pc:docMkLst>
      <pc:sldChg chg="modSp mod">
        <pc:chgData name="Narelle Wheaton" userId="6e1b2b30-480e-4f91-806b-6735d5b9e446" providerId="ADAL" clId="{0BF36882-6233-4ABD-BC49-9258E7D6EC58}" dt="2023-06-22T08:13:57.480" v="14" actId="404"/>
        <pc:sldMkLst>
          <pc:docMk/>
          <pc:sldMk cId="367901344" sldId="256"/>
        </pc:sldMkLst>
        <pc:spChg chg="mod">
          <ac:chgData name="Narelle Wheaton" userId="6e1b2b30-480e-4f91-806b-6735d5b9e446" providerId="ADAL" clId="{0BF36882-6233-4ABD-BC49-9258E7D6EC58}" dt="2023-06-22T08:13:57.480" v="14" actId="404"/>
          <ac:spMkLst>
            <pc:docMk/>
            <pc:sldMk cId="367901344" sldId="256"/>
            <ac:spMk id="3" creationId="{503CF220-0311-42D8-8D2F-C74BE9891322}"/>
          </ac:spMkLst>
        </pc:spChg>
      </pc:sldChg>
      <pc:sldChg chg="delSp mod">
        <pc:chgData name="Narelle Wheaton" userId="6e1b2b30-480e-4f91-806b-6735d5b9e446" providerId="ADAL" clId="{0BF36882-6233-4ABD-BC49-9258E7D6EC58}" dt="2023-06-22T08:14:03.544" v="15" actId="21"/>
        <pc:sldMkLst>
          <pc:docMk/>
          <pc:sldMk cId="3297148025" sldId="258"/>
        </pc:sldMkLst>
        <pc:spChg chg="del">
          <ac:chgData name="Narelle Wheaton" userId="6e1b2b30-480e-4f91-806b-6735d5b9e446" providerId="ADAL" clId="{0BF36882-6233-4ABD-BC49-9258E7D6EC58}" dt="2023-06-22T08:14:03.544" v="15" actId="21"/>
          <ac:spMkLst>
            <pc:docMk/>
            <pc:sldMk cId="3297148025" sldId="258"/>
            <ac:spMk id="4" creationId="{779D70B0-0233-4393-A40E-BB630FDF396E}"/>
          </ac:spMkLst>
        </pc:spChg>
      </pc:sldChg>
      <pc:sldChg chg="addSp modSp mod">
        <pc:chgData name="Narelle Wheaton" userId="6e1b2b30-480e-4f91-806b-6735d5b9e446" providerId="ADAL" clId="{0BF36882-6233-4ABD-BC49-9258E7D6EC58}" dt="2023-06-22T08:14:13.677" v="17" actId="404"/>
        <pc:sldMkLst>
          <pc:docMk/>
          <pc:sldMk cId="1490626437" sldId="259"/>
        </pc:sldMkLst>
        <pc:spChg chg="add mod">
          <ac:chgData name="Narelle Wheaton" userId="6e1b2b30-480e-4f91-806b-6735d5b9e446" providerId="ADAL" clId="{0BF36882-6233-4ABD-BC49-9258E7D6EC58}" dt="2023-06-22T08:14:05.251" v="16"/>
          <ac:spMkLst>
            <pc:docMk/>
            <pc:sldMk cId="1490626437" sldId="259"/>
            <ac:spMk id="2" creationId="{CB6B6C83-A96D-C725-657A-68F9502BB7D5}"/>
          </ac:spMkLst>
        </pc:spChg>
        <pc:spChg chg="mod">
          <ac:chgData name="Narelle Wheaton" userId="6e1b2b30-480e-4f91-806b-6735d5b9e446" providerId="ADAL" clId="{0BF36882-6233-4ABD-BC49-9258E7D6EC58}" dt="2023-06-22T08:14:13.677" v="17" actId="404"/>
          <ac:spMkLst>
            <pc:docMk/>
            <pc:sldMk cId="1490626437" sldId="259"/>
            <ac:spMk id="3" creationId="{503CF220-0311-42D8-8D2F-C74BE989132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3201DF-4D88-4F5A-9AAB-CA3357AACB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25F789-969A-4875-9637-9056BF7E56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0CAB63-F52D-4056-9BD1-A1DABA3FD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7ABFC-D97C-4A96-88C3-B3850AFCFFE6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8EF4B5-6C2D-42EA-B7A0-C68A8EE529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9593F5-9F1F-4BF0-AA7B-658DABFC63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F026A-9972-403A-A55F-D42C3EA5982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722707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85F6D8-69E5-4A64-B10A-D958C1F56C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4308CD-3E28-44EE-A529-85A6B3357A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715A6E-7D9D-41BE-B369-658BDD2EF1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7ABFC-D97C-4A96-88C3-B3850AFCFFE6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748317-A411-48E0-9D45-A578CF1A41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36F7EA-03F0-41A1-92DA-894EAF15A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F026A-9972-403A-A55F-D42C3EA5982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493259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BE1AB22-7DC5-4EB6-A5B6-65BFD715C41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E7D7B71-8786-4EA0-94CB-ADB32B10C8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177272-1C9D-4DD7-86E8-0A7063D5D6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7ABFC-D97C-4A96-88C3-B3850AFCFFE6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608CFB-A96D-4F48-873F-AD4BF5584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A26414-F12A-4B49-820F-4A9F4F24B5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F026A-9972-403A-A55F-D42C3EA5982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75790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45BE9F-71C7-4EB4-AD23-711F63559B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E246F9-62EB-4FEE-93A0-206BE6134A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32F710-C13D-4848-A659-2A4D602DB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7ABFC-D97C-4A96-88C3-B3850AFCFFE6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3F1B87-E35E-4EE6-9AC9-A0076B5219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8B8F08-AD77-4472-9CEB-42994C209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F026A-9972-403A-A55F-D42C3EA5982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87008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ED001E-9120-43F2-8F17-5149E9EC0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8F9F1D-EC9C-457D-8F64-2AA85B1A2A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93089A-335D-40B8-9017-4D9C8F6837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7ABFC-D97C-4A96-88C3-B3850AFCFFE6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15296E-2F00-4351-9397-B52DA6591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E4AE82-0909-4F8F-A465-EE5A52FCA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F026A-9972-403A-A55F-D42C3EA5982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320911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80AB7-6D05-4C95-9FF0-D71CDBF3F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CF73CF-CE89-41B1-A2A0-D719CB8CAFF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356F55-80DB-4257-B9CF-90AACD3DDC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9CDF7D-8055-48FA-A59C-960B6CF43C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7ABFC-D97C-4A96-88C3-B3850AFCFFE6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83775F-31F7-4EA6-971D-36730E2FD2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71E200-F9D6-4A49-B487-28ECC376B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F026A-9972-403A-A55F-D42C3EA5982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84573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F255E4-1D8B-4D57-A5E3-0F14F3512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56D8DF-B3D5-43C6-8292-94709BD77B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4F2F4E-5BB7-4258-AEEF-5536CD652C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C8E65D6-736B-48F8-89BE-0AC90D70A6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5245647-137A-4706-95C9-9FF6FA2DA3E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792314E-9077-4B88-BDAF-BCF72D002A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7ABFC-D97C-4A96-88C3-B3850AFCFFE6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59FD8B3-D4E8-43D2-B6D3-75A1A57684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6524A8A-0197-4D39-A934-6CCE7A70E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F026A-9972-403A-A55F-D42C3EA5982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164057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F50086-57FA-4BB6-AA1F-79870C86D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5C9637C-068A-443E-AE70-83954B8210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7ABFC-D97C-4A96-88C3-B3850AFCFFE6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E571A0-9E32-4F23-BFEA-B929363546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25AB0D-A3AF-4608-8C8F-93DFB66E2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F026A-9972-403A-A55F-D42C3EA5982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7579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FE9BAAC-CAFA-41FF-99BE-69F8C45C49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7ABFC-D97C-4A96-88C3-B3850AFCFFE6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B06625F-A4B1-4C3B-8F0F-0646B63B4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9BE4C2-04B9-4CA8-B5A3-9197F0895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F026A-9972-403A-A55F-D42C3EA5982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5241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D0BE3B-D34A-430B-B82F-31510C068C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71B3E2-7432-4D44-A9ED-BA17DDD0CC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7C5457-7874-415B-BA9A-A75CF1EEF0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236925-CA48-4465-8161-2CC62C413D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7ABFC-D97C-4A96-88C3-B3850AFCFFE6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EEE3CD-721E-4B9A-A2A9-05CD5E9861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D20E25-E093-485B-9CFF-B0056EC9C9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F026A-9972-403A-A55F-D42C3EA5982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105864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B92E5C-37C4-4210-9588-2439BD774B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8A9FAB3-A12F-4052-94C8-7531C6E1D78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D4A666-96AA-4B9C-BB39-E58F328F4C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3FE701-AE33-4959-8C96-60192B96AB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7ABFC-D97C-4A96-88C3-B3850AFCFFE6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0ACF10-E19C-4EF9-8ABC-7028DCB4D8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C38F7D-B13D-4CB0-AC6A-1FE2F33461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F026A-9972-403A-A55F-D42C3EA5982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27329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2B163D2-4A67-4A88-894C-178BB1E69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C0187D-EC41-4566-A8AC-D4D06595A9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CEA052-74AC-490C-9D5F-240E4606EA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57ABFC-D97C-4A96-88C3-B3850AFCFFE6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BC67CD-C7EF-4563-AA9C-7C679CA8EA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E32713-E089-478E-B6E2-AD9DB18886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0F026A-9972-403A-A55F-D42C3EA5982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98399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03CF220-0311-42D8-8D2F-C74BE98913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40313"/>
            <a:ext cx="9144000" cy="4977373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Salvation is our motto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Salvation is our song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Redeemed and claimed by Jesus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Sin's judgment over run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We'll shout a loud Hosanna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sound redemption's roar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Rejoicing in our victory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power of the cross</a:t>
            </a:r>
          </a:p>
        </p:txBody>
      </p:sp>
    </p:spTree>
    <p:extLst>
      <p:ext uri="{BB962C8B-B14F-4D97-AF65-F5344CB8AC3E}">
        <p14:creationId xmlns:p14="http://schemas.microsoft.com/office/powerpoint/2010/main" val="3679013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03CF220-0311-42D8-8D2F-C74BE98913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3987"/>
            <a:ext cx="9144000" cy="2823453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We will stand we will soar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Springing forth singing freedom's song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one voice highest praise prolong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Hallelujah to our God</a:t>
            </a:r>
          </a:p>
        </p:txBody>
      </p:sp>
    </p:spTree>
    <p:extLst>
      <p:ext uri="{BB962C8B-B14F-4D97-AF65-F5344CB8AC3E}">
        <p14:creationId xmlns:p14="http://schemas.microsoft.com/office/powerpoint/2010/main" val="41913763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03CF220-0311-42D8-8D2F-C74BE98913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40313"/>
            <a:ext cx="9144000" cy="4977373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So let us walk in victory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Though fierce the battle be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Our enemy's defeated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Through precious Calvary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United in one purpose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United in one truth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King Jesus paid our ransom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we are living proof</a:t>
            </a:r>
          </a:p>
        </p:txBody>
      </p:sp>
    </p:spTree>
    <p:extLst>
      <p:ext uri="{BB962C8B-B14F-4D97-AF65-F5344CB8AC3E}">
        <p14:creationId xmlns:p14="http://schemas.microsoft.com/office/powerpoint/2010/main" val="32971480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03CF220-0311-42D8-8D2F-C74BE98913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61393"/>
            <a:ext cx="9144000" cy="2935213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So we'll stand and we'll soar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Springing forth singing freedom's song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one voice highest praise prolong</a:t>
            </a:r>
          </a:p>
          <a:p>
            <a:pPr>
              <a:spcBef>
                <a:spcPts val="0"/>
              </a:spcBef>
            </a:pPr>
            <a:r>
              <a:rPr lang="en-US" sz="4000" b="0" i="0" dirty="0">
                <a:solidFill>
                  <a:schemeClr val="bg1"/>
                </a:solidFill>
                <a:effectLst/>
              </a:rPr>
              <a:t>Hallelujah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Hallelujah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Hallelujah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to our God</a:t>
            </a:r>
            <a:endParaRPr lang="en-US" b="0" i="0" dirty="0">
              <a:solidFill>
                <a:schemeClr val="bg1"/>
              </a:solidFill>
              <a:effectLst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B6B6C83-A96D-C725-657A-68F9502BB7D5}"/>
              </a:ext>
            </a:extLst>
          </p:cNvPr>
          <p:cNvSpPr txBox="1"/>
          <p:nvPr/>
        </p:nvSpPr>
        <p:spPr>
          <a:xfrm>
            <a:off x="538480" y="5843677"/>
            <a:ext cx="6096000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CCLI Song # 5199822</a:t>
            </a:r>
          </a:p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Michelle Kay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© 2005 Kay, Michelle</a:t>
            </a:r>
          </a:p>
          <a:p>
            <a:pPr algn="l"/>
            <a:r>
              <a:rPr lang="en-US" sz="9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9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9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9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9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9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9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9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 # </a:t>
            </a:r>
          </a:p>
        </p:txBody>
      </p:sp>
    </p:spTree>
    <p:extLst>
      <p:ext uri="{BB962C8B-B14F-4D97-AF65-F5344CB8AC3E}">
        <p14:creationId xmlns:p14="http://schemas.microsoft.com/office/powerpoint/2010/main" val="14906264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173</Words>
  <Application>Microsoft Office PowerPoint</Application>
  <PresentationFormat>Widescreen</PresentationFormat>
  <Paragraphs>14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2022-10-06T03:12:51Z</dcterms:created>
  <dcterms:modified xsi:type="dcterms:W3CDTF">2023-06-22T08:14:14Z</dcterms:modified>
</cp:coreProperties>
</file>