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1" r:id="rId1"/>
  </p:sldMasterIdLst>
  <p:sldIdLst>
    <p:sldId id="256" r:id="rId2"/>
    <p:sldId id="257" r:id="rId3"/>
    <p:sldId id="258" r:id="rId4"/>
    <p:sldId id="262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692D0A9-5AD7-4D79-9F3E-5307EA5A07EE}"/>
    <pc:docChg chg="modSld">
      <pc:chgData name="Narelle Wheaton" userId="6e1b2b30-480e-4f91-806b-6735d5b9e446" providerId="ADAL" clId="{6692D0A9-5AD7-4D79-9F3E-5307EA5A07EE}" dt="2023-06-21T07:57:40.297" v="2" actId="403"/>
      <pc:docMkLst>
        <pc:docMk/>
      </pc:docMkLst>
      <pc:sldChg chg="modSp mod">
        <pc:chgData name="Narelle Wheaton" userId="6e1b2b30-480e-4f91-806b-6735d5b9e446" providerId="ADAL" clId="{6692D0A9-5AD7-4D79-9F3E-5307EA5A07EE}" dt="2023-06-21T07:57:40.297" v="2" actId="403"/>
        <pc:sldMkLst>
          <pc:docMk/>
          <pc:sldMk cId="0" sldId="262"/>
        </pc:sldMkLst>
        <pc:spChg chg="mod">
          <ac:chgData name="Narelle Wheaton" userId="6e1b2b30-480e-4f91-806b-6735d5b9e446" providerId="ADAL" clId="{6692D0A9-5AD7-4D79-9F3E-5307EA5A07EE}" dt="2023-06-21T07:57:40.297" v="2" actId="403"/>
          <ac:spMkLst>
            <pc:docMk/>
            <pc:sldMk cId="0" sldId="262"/>
            <ac:spMk id="5122" creationId="{86261330-5806-2270-75FF-7AA8242D4E6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7A8A67-5F8A-2ED7-EBE8-0EE42B967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605BBE-1582-9EE0-B85B-96888A032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8CA1F7-289A-6FDF-0940-0125980A9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CBE11-4442-46FD-A4A8-D5A025BE32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3306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C35F70-3051-1E5E-DE09-9A701352C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5DC2D-B183-CB82-00DD-546E75E7F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595D7A-4C53-5B43-646F-69DF2197A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A0E7D-1200-4994-BB59-EF1E0D6809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9020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195A70-2857-01DD-CFAC-AA64C10B5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253E89-0A27-444C-A1A9-142EF00A4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5EC045-C34A-D275-F08C-F90F5B680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1DE9C-12CC-4415-BDDD-2333DCB422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4880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CFA7E5-0E3A-ABC2-64E0-78E971D90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6709AE-4578-6AF4-25EA-693A1D6A6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B853D2-9F43-80CF-4BE2-C4E46D90D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88ED3-493B-42F4-8C56-E5B68E4EE6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3950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211EDB-8948-1515-AB99-D684F20C4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BF82DF-AFD6-C002-42D0-47EAB2046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782C16-6CDA-41B1-2D05-4EB1448E4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F51BE-E665-49B0-9C31-C6CE025381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6905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3606A14-3D5C-3880-64FA-99A97162B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D71C24F-7F79-C47F-BE1F-692DE53DB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B7D4C62-28FF-F949-B9F7-17487569E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D7365-5366-43ED-9CB7-5027B09AEA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260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A31BE5D-F372-2B1C-0523-4FD269120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45CBE4F-7C9A-13C3-C497-0AD0A7373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7D09595-7083-2932-AE67-CC4FF573E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2B34A-1389-4E68-9D9A-BEE1C4B37E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319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9C3DE04-A978-5B6E-B1EB-F8F0611B6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8A651D4-3B4A-C1F8-9D25-D0DEF66BC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02DEDF-A8B4-479C-731E-BFEBF2C9F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C4AE2-C1E7-4AA3-BE9E-35F25A14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8482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49D4A52-D7E7-9C1E-3003-C498B4F53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2E9D40E-9524-3000-BE43-80590EEDF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6632667-10B7-0F64-F383-C54755DA9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53918-5F68-49FB-8948-9EE327D91A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6063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B3D8736-F6C4-5B96-FD04-A1C6806ED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01A4A33-D316-0AF1-5558-DF0B0887F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5EB4673-1C4E-CBF1-7A04-6F2642AB4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22886-7167-47D9-BE62-2B5EE2DCDA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7160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F4D2D6F-0F8C-1E43-68BB-681892CD9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9EEEC29-D17D-F01E-916D-5B46699CD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76BD342-6656-BF5B-9DB5-F62F43BE4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85FFC-9503-463E-B154-DE39C0B34B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7960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C0031DE-D63A-452D-A7D0-4BA08197A0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E827A75-B75E-9DAF-365B-CDD3D90375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BDA3AF-976A-E9D5-F0B6-5727B8D9A3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20D434-D595-3F51-7893-4E27A82000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EE8194-5B29-18BF-A3DC-4BDCA83631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F0F5896-79E3-442B-9BFB-B07EDAB5C5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92D6D539-4E99-A9CF-2E96-AAFE03099E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44724"/>
            <a:ext cx="9144000" cy="4968552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en-US" sz="2000" dirty="0"/>
              <a:t>Verse 1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4000" dirty="0"/>
              <a:t>God's soldier marches as to war,</a:t>
            </a:r>
            <a:br>
              <a:rPr lang="en-US" altLang="en-US" sz="4000" dirty="0"/>
            </a:br>
            <a:r>
              <a:rPr lang="en-US" altLang="en-US" sz="4000" dirty="0"/>
              <a:t>A soldier on an alien shore,</a:t>
            </a:r>
            <a:br>
              <a:rPr lang="en-US" altLang="en-US" sz="4000" dirty="0"/>
            </a:br>
            <a:r>
              <a:rPr lang="en-US" altLang="en-US" sz="4000" dirty="0"/>
              <a:t>A soldier true, a soldier who</a:t>
            </a:r>
            <a:br>
              <a:rPr lang="en-US" altLang="en-US" sz="4000" dirty="0"/>
            </a:br>
            <a:r>
              <a:rPr lang="en-US" altLang="en-US" sz="4000" dirty="0"/>
              <a:t>Will keep the highest aims in view.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4000" dirty="0"/>
              <a:t>God's soldier goes where sin is found;</a:t>
            </a:r>
            <a:br>
              <a:rPr lang="en-US" altLang="en-US" sz="4000" dirty="0"/>
            </a:br>
            <a:r>
              <a:rPr lang="en-US" altLang="en-US" sz="4000" dirty="0"/>
              <a:t>Where evil reigns, his battleground;</a:t>
            </a:r>
            <a:br>
              <a:rPr lang="en-US" altLang="en-US" sz="4000" dirty="0"/>
            </a:br>
            <a:r>
              <a:rPr lang="en-US" altLang="en-US" sz="4000" dirty="0"/>
              <a:t>A cunning foe to overthrow</a:t>
            </a:r>
            <a:br>
              <a:rPr lang="en-US" altLang="en-US" sz="4000" dirty="0"/>
            </a:br>
            <a:r>
              <a:rPr lang="en-US" altLang="en-US" sz="4000" dirty="0"/>
              <a:t>And strike for truth a telling blow.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ECFC1FCC-C707-B079-1B49-6D56A5403EF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11225" y="2060575"/>
            <a:ext cx="10369550" cy="2736850"/>
          </a:xfrm>
        </p:spPr>
        <p:txBody>
          <a:bodyPr/>
          <a:lstStyle/>
          <a:p>
            <a:pPr eaLnBrk="1" hangingPunct="1"/>
            <a:r>
              <a:rPr lang="en-US" altLang="en-US" sz="2000" dirty="0"/>
              <a:t>Chorus</a:t>
            </a:r>
            <a:br>
              <a:rPr lang="en-US" altLang="en-US" dirty="0"/>
            </a:br>
            <a:r>
              <a:rPr lang="en-US" altLang="en-US" sz="4000" dirty="0"/>
              <a:t>We're going to fill, fill, fill the world with glory;</a:t>
            </a:r>
            <a:br>
              <a:rPr lang="en-US" altLang="en-US" sz="4000" dirty="0"/>
            </a:br>
            <a:r>
              <a:rPr lang="en-US" altLang="en-US" sz="4000" dirty="0"/>
              <a:t>We're going to smile, smile, smile and not frown,</a:t>
            </a:r>
            <a:br>
              <a:rPr lang="en-US" altLang="en-US" sz="4000" dirty="0"/>
            </a:br>
            <a:r>
              <a:rPr lang="en-US" altLang="en-US" sz="4000" dirty="0"/>
              <a:t>We're going to sing, sing, sing the gospel story;</a:t>
            </a:r>
            <a:br>
              <a:rPr lang="en-US" altLang="en-US" sz="4000" dirty="0"/>
            </a:br>
            <a:r>
              <a:rPr lang="en-US" altLang="en-US" sz="4000" dirty="0"/>
              <a:t>We're going to turn the world upside down.</a:t>
            </a:r>
            <a:endParaRPr lang="en-AU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E0CCF49-4DC9-96EF-082B-AC39C80B93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0728"/>
            <a:ext cx="9144000" cy="4896544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en-US" sz="2000" dirty="0"/>
              <a:t>Verse 2 </a:t>
            </a:r>
            <a:br>
              <a:rPr lang="en-US" altLang="en-US" dirty="0"/>
            </a:br>
            <a:r>
              <a:rPr lang="en-US" altLang="en-US" sz="4000" dirty="0"/>
              <a:t>God's soldier has to stand alone,</a:t>
            </a:r>
            <a:br>
              <a:rPr lang="en-US" altLang="en-US" sz="4000" dirty="0"/>
            </a:br>
            <a:r>
              <a:rPr lang="en-US" altLang="en-US" sz="4000" dirty="0"/>
              <a:t>Accepting burdens not his own;</a:t>
            </a:r>
            <a:br>
              <a:rPr lang="en-US" altLang="en-US" sz="4000" dirty="0"/>
            </a:br>
            <a:r>
              <a:rPr lang="en-US" altLang="en-US" sz="4000" dirty="0"/>
              <a:t>A lonely work he cannot shirk,</a:t>
            </a:r>
            <a:br>
              <a:rPr lang="en-US" altLang="en-US" sz="4000" dirty="0"/>
            </a:br>
            <a:r>
              <a:rPr lang="en-US" altLang="en-US" sz="4000" dirty="0"/>
              <a:t>Where dark and deadly dangers lurk.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4000" dirty="0"/>
              <a:t>God's soldier must courageous be,</a:t>
            </a:r>
            <a:br>
              <a:rPr lang="en-US" altLang="en-US" sz="4000" dirty="0"/>
            </a:br>
            <a:r>
              <a:rPr lang="en-US" altLang="en-US" sz="4000" dirty="0"/>
              <a:t>And from his duties never flee,</a:t>
            </a:r>
            <a:br>
              <a:rPr lang="en-US" altLang="en-US" sz="4000" dirty="0"/>
            </a:br>
            <a:r>
              <a:rPr lang="en-US" altLang="en-US" sz="4000" dirty="0"/>
              <a:t>For millions wait, whose need is great,</a:t>
            </a:r>
            <a:br>
              <a:rPr lang="en-US" altLang="en-US" sz="4000" dirty="0"/>
            </a:br>
            <a:r>
              <a:rPr lang="en-US" altLang="en-US" sz="4000" dirty="0"/>
              <a:t>And he must not God's plan frustrate.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86261330-5806-2270-75FF-7AA8242D4E6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11225" y="2060575"/>
            <a:ext cx="10369550" cy="2736850"/>
          </a:xfrm>
        </p:spPr>
        <p:txBody>
          <a:bodyPr/>
          <a:lstStyle/>
          <a:p>
            <a:pPr eaLnBrk="1" hangingPunct="1"/>
            <a:r>
              <a:rPr lang="en-US" altLang="en-US" sz="2000" dirty="0"/>
              <a:t>Chorus</a:t>
            </a:r>
            <a:br>
              <a:rPr lang="en-US" altLang="en-US" dirty="0"/>
            </a:br>
            <a:r>
              <a:rPr lang="en-US" altLang="en-US" sz="4000" dirty="0"/>
              <a:t>We're going to fill, fill, fill the world with glory;</a:t>
            </a:r>
            <a:br>
              <a:rPr lang="en-US" altLang="en-US" sz="4000" dirty="0"/>
            </a:br>
            <a:r>
              <a:rPr lang="en-US" altLang="en-US" sz="4000" dirty="0"/>
              <a:t>We're going to smile, smile, smile and not frown,</a:t>
            </a:r>
            <a:br>
              <a:rPr lang="en-US" altLang="en-US" sz="4000" dirty="0"/>
            </a:br>
            <a:r>
              <a:rPr lang="en-US" altLang="en-US" sz="4000" dirty="0"/>
              <a:t>We're going to sing, sing, sing the gospel story;</a:t>
            </a:r>
            <a:br>
              <a:rPr lang="en-US" altLang="en-US" sz="4000" dirty="0"/>
            </a:br>
            <a:r>
              <a:rPr lang="en-US" altLang="en-US" sz="4000" dirty="0"/>
              <a:t>We're going to turn the world upside down.</a:t>
            </a:r>
            <a:endParaRPr lang="en-AU" alt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6EB88C2-257A-FEA4-728D-F0DC06F05349}"/>
              </a:ext>
            </a:extLst>
          </p:cNvPr>
          <p:cNvSpPr txBox="1"/>
          <p:nvPr/>
        </p:nvSpPr>
        <p:spPr>
          <a:xfrm>
            <a:off x="263525" y="5729288"/>
            <a:ext cx="6094413" cy="90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Song # 641619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Harry Read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akagi_probook"/>
              </a:rPr>
              <a:t>© Salvationist Publishing &amp; Supplies Ltd. (Admin. by </a:t>
            </a:r>
            <a:r>
              <a:rPr lang="en-US" sz="1050" dirty="0" err="1">
                <a:latin typeface="akagi_probook"/>
              </a:rPr>
              <a:t>CopyCare</a:t>
            </a:r>
            <a:r>
              <a:rPr lang="en-US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akagi_probook"/>
              </a:rPr>
              <a:t>For use solely with the </a:t>
            </a:r>
            <a:r>
              <a:rPr lang="en-US" sz="1050" i="1" dirty="0" err="1">
                <a:latin typeface="akagi_probook"/>
              </a:rPr>
              <a:t>SongSelect</a:t>
            </a:r>
            <a:r>
              <a:rPr lang="en-US" sz="1050" i="1" dirty="0">
                <a:latin typeface="akagi_probook"/>
              </a:rPr>
              <a:t>® </a:t>
            </a:r>
            <a:r>
              <a:rPr lang="en-US" sz="1050" i="1" dirty="0">
                <a:latin typeface="akagi_probook"/>
                <a:hlinkClick r:id="rId2"/>
              </a:rPr>
              <a:t>Terms of Use</a:t>
            </a:r>
            <a:r>
              <a:rPr lang="en-US" sz="1050" i="1" dirty="0">
                <a:latin typeface="akagi_probook"/>
              </a:rPr>
              <a:t>. All rights reserved. </a:t>
            </a:r>
            <a:r>
              <a:rPr lang="en-US" sz="1050" i="1" dirty="0">
                <a:latin typeface="akagi_probook"/>
                <a:hlinkClick r:id="rId3"/>
              </a:rPr>
              <a:t>www.ccli.com</a:t>
            </a:r>
            <a:endParaRPr lang="en-US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</a:t>
            </a:r>
            <a:r>
              <a:rPr lang="en-US" sz="1050" dirty="0" err="1">
                <a:latin typeface="akagi_probook"/>
              </a:rPr>
              <a:t>Licence</a:t>
            </a:r>
            <a:r>
              <a:rPr lang="en-US" sz="1050" dirty="0">
                <a:latin typeface="akagi_probook"/>
              </a:rPr>
              <a:t>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</TotalTime>
  <Words>279</Words>
  <Application>Microsoft Office PowerPoint</Application>
  <PresentationFormat>Widescreen</PresentationFormat>
  <Paragraphs>12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Arial</vt:lpstr>
      <vt:lpstr>Calibri Light</vt:lpstr>
      <vt:lpstr>Tahoma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801. God's soldier marches as to war, A soldier on an alien shore, A soldier true, a soldier who Will keep the highest aims in view. God's soldier goes where sin is found; Where evil reigns, his battleground; A cunning foe to overthrow And strike for truth a telling blow.</dc:title>
  <dc:creator>Perth Fortress Salvos</dc:creator>
  <cp:lastModifiedBy>Narelle Wheaton</cp:lastModifiedBy>
  <cp:revision>8</cp:revision>
  <dcterms:created xsi:type="dcterms:W3CDTF">1999-04-16T06:22:20Z</dcterms:created>
  <dcterms:modified xsi:type="dcterms:W3CDTF">2023-06-21T07:57:43Z</dcterms:modified>
</cp:coreProperties>
</file>