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9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5654BC0-E0B7-4A93-85B5-81D26D1FCB98}"/>
    <pc:docChg chg="custSel modSld">
      <pc:chgData name="Narelle Wheaton" userId="6e1b2b30-480e-4f91-806b-6735d5b9e446" providerId="ADAL" clId="{B5654BC0-E0B7-4A93-85B5-81D26D1FCB98}" dt="2023-06-26T04:40:23.459" v="34" actId="403"/>
      <pc:docMkLst>
        <pc:docMk/>
      </pc:docMkLst>
      <pc:sldChg chg="modSp mod">
        <pc:chgData name="Narelle Wheaton" userId="6e1b2b30-480e-4f91-806b-6735d5b9e446" providerId="ADAL" clId="{B5654BC0-E0B7-4A93-85B5-81D26D1FCB98}" dt="2023-06-26T04:39:12.631" v="19" actId="948"/>
        <pc:sldMkLst>
          <pc:docMk/>
          <pc:sldMk cId="3433845069" sldId="256"/>
        </pc:sldMkLst>
        <pc:spChg chg="mod">
          <ac:chgData name="Narelle Wheaton" userId="6e1b2b30-480e-4f91-806b-6735d5b9e446" providerId="ADAL" clId="{B5654BC0-E0B7-4A93-85B5-81D26D1FCB98}" dt="2023-06-26T04:39:12.631" v="19" actId="948"/>
          <ac:spMkLst>
            <pc:docMk/>
            <pc:sldMk cId="3433845069" sldId="256"/>
            <ac:spMk id="3" creationId="{91E33FA4-4D28-44FA-90C9-1AC34086B60D}"/>
          </ac:spMkLst>
        </pc:spChg>
      </pc:sldChg>
      <pc:sldChg chg="modSp mod">
        <pc:chgData name="Narelle Wheaton" userId="6e1b2b30-480e-4f91-806b-6735d5b9e446" providerId="ADAL" clId="{B5654BC0-E0B7-4A93-85B5-81D26D1FCB98}" dt="2023-06-26T04:39:50.191" v="27" actId="1076"/>
        <pc:sldMkLst>
          <pc:docMk/>
          <pc:sldMk cId="3948206930" sldId="257"/>
        </pc:sldMkLst>
        <pc:spChg chg="mod">
          <ac:chgData name="Narelle Wheaton" userId="6e1b2b30-480e-4f91-806b-6735d5b9e446" providerId="ADAL" clId="{B5654BC0-E0B7-4A93-85B5-81D26D1FCB98}" dt="2023-06-26T04:39:50.191" v="27" actId="1076"/>
          <ac:spMkLst>
            <pc:docMk/>
            <pc:sldMk cId="3948206930" sldId="257"/>
            <ac:spMk id="3" creationId="{91E33FA4-4D28-44FA-90C9-1AC34086B60D}"/>
          </ac:spMkLst>
        </pc:spChg>
      </pc:sldChg>
      <pc:sldChg chg="modSp mod">
        <pc:chgData name="Narelle Wheaton" userId="6e1b2b30-480e-4f91-806b-6735d5b9e446" providerId="ADAL" clId="{B5654BC0-E0B7-4A93-85B5-81D26D1FCB98}" dt="2023-06-26T04:39:36.915" v="24" actId="27636"/>
        <pc:sldMkLst>
          <pc:docMk/>
          <pc:sldMk cId="3714800604" sldId="258"/>
        </pc:sldMkLst>
        <pc:spChg chg="mod">
          <ac:chgData name="Narelle Wheaton" userId="6e1b2b30-480e-4f91-806b-6735d5b9e446" providerId="ADAL" clId="{B5654BC0-E0B7-4A93-85B5-81D26D1FCB98}" dt="2023-06-26T04:39:36.915" v="24" actId="27636"/>
          <ac:spMkLst>
            <pc:docMk/>
            <pc:sldMk cId="3714800604" sldId="258"/>
            <ac:spMk id="3" creationId="{91E33FA4-4D28-44FA-90C9-1AC34086B60D}"/>
          </ac:spMkLst>
        </pc:spChg>
      </pc:sldChg>
      <pc:sldChg chg="modSp mod">
        <pc:chgData name="Narelle Wheaton" userId="6e1b2b30-480e-4f91-806b-6735d5b9e446" providerId="ADAL" clId="{B5654BC0-E0B7-4A93-85B5-81D26D1FCB98}" dt="2023-06-26T04:40:23.459" v="34" actId="403"/>
        <pc:sldMkLst>
          <pc:docMk/>
          <pc:sldMk cId="3993241025" sldId="259"/>
        </pc:sldMkLst>
        <pc:spChg chg="mod">
          <ac:chgData name="Narelle Wheaton" userId="6e1b2b30-480e-4f91-806b-6735d5b9e446" providerId="ADAL" clId="{B5654BC0-E0B7-4A93-85B5-81D26D1FCB98}" dt="2023-06-26T04:40:23.459" v="34" actId="403"/>
          <ac:spMkLst>
            <pc:docMk/>
            <pc:sldMk cId="3993241025" sldId="259"/>
            <ac:spMk id="3" creationId="{91E33FA4-4D28-44FA-90C9-1AC34086B60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99E88-82D3-4B3B-963E-AC96207709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5AE53D-6011-40C0-BBF1-5E89D648C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44959-AD25-4485-A9F3-F3D2B2442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F57CD7-9E08-405D-9C36-612A7BD32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0971A-C43B-4CCE-BC8E-C53AE24D7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7272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62651-1002-4BEE-9DB9-6E09E527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EA14C8-A0CD-4361-91DC-01819D3F20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0003D8-C45D-4956-B32F-D6565F7B9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6DCD5-5B60-4F2D-ADF6-2BEEC8740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DE0CD-9683-4A24-82CA-3B961C5D5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680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D98EC3-C269-4042-9E06-2A6EEF8AF2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D12A9E-6F9A-4408-8C65-E5CFE54EF9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85E906-B024-4A52-8B3E-354BFDFE1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78F42-BF6F-42E9-8A7A-7EB3F5CA3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E2483-4EA8-43F1-BF9D-25B82739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63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4B405-B78E-4FE1-921B-27C09A487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6A809-6BE5-4018-8ACD-690A5AB38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F9CEE-29D0-4865-A9B3-0BC054B89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C26C6-CE25-4E9B-8D14-AE86B76B0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ACA84-12E2-4C54-AFAD-E480884D1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5087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6D4F9-7FE9-429C-BA46-C34A74953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25D0E-6D2D-49FF-9C26-F638F3662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28A485-6966-4CF1-9F91-140383E3B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1DD5C-029D-4091-B873-3A9A32AEC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83588-61AC-4173-B492-C3B5AA594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5955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B0108-93F4-4E61-B3CB-FEE2CB2F6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71BFC-FC6C-4934-9101-F334DC20FC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F05968-6797-4CF7-9258-B481A80BB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7E979-DDD1-4F6B-B28B-4FAF60640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65A02B-136A-4669-8510-7667A4964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A8695-CD25-4AEA-A54C-77B56E06F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920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B8FFE-5444-4C8B-B88E-E92F0CC1F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392F6F-2E51-4E83-9010-EB204E4FD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CC28DF-D0BF-4B7A-B68C-7902E9CDB1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090953-6B7E-4494-A21E-2598A06467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AA077-94CC-42F5-8170-74EC38F04A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B45778-364A-48BA-85C3-487FBBF18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A3F506-6E4C-424D-9A4A-449CAB101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E91C85-C272-4655-90DF-B396A0581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3144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7B6AA-B198-409B-9015-7E6400C11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208F28-E6AB-489D-92E0-F5B194FF4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60C9F4-01B5-4803-93C3-B4E07D52B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D747C-3BFA-46A2-BBE9-ADC4E5DDC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1719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D7DE0F-BD62-448C-AE22-7E837BA29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B7EBFF-E016-460C-B443-643875FE7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5102DD-A1E4-40CD-A45E-E7B7AD22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297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0766A-C319-4CA4-951C-0934C6ABF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90F73-DB18-4B1A-ABC4-5F664C9F35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080FD6-6E7A-4904-954C-B46DEDF71F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6F15F1-98B2-454E-84D2-EC2AB88A5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2083C8-2DE5-4562-870F-FB4A78138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21DED8-5EF8-47B4-BD6A-27928F583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0418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3857F-C142-486E-93D8-385EB2A06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7AF663-A4E3-4928-9967-7D50BD431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D328A-F5F4-419F-84B6-D1E205C83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DA5AC6-4F4F-4F65-8DD3-E057FA1EA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5C04AE-6B7B-4CB0-AABE-77F48532D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3D9024-66B6-4042-9B45-97399EB79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098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E8FE52-800B-47A4-BC88-6492D4B85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8F663B-0BFF-4CD4-AEB2-D9E852253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25A42-8C64-4535-BB26-141B8070C9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0596C-DBCF-4A25-BBF0-67C6DD901F19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F8EEA-1827-41B7-9838-DB25E71F5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F2617-1768-4EEA-85BC-19CFC3E4A1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868F7-D343-439F-BC6A-30796D89E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52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33FA4-4D28-44FA-90C9-1AC34086B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39168"/>
            <a:ext cx="9144000" cy="556003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300" b="0" i="0" dirty="0">
                <a:solidFill>
                  <a:schemeClr val="bg1"/>
                </a:solidFill>
                <a:effectLst/>
              </a:rPr>
              <a:t>They bid me choose an easier path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seek a lighter cross;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They bid me mingle with Heaven's gold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 little of earth's dross;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They bid me, but in vain, once more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 world's illusions try;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better far to die.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better far to die.</a:t>
            </a:r>
            <a:endParaRPr lang="en-AU" sz="4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84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33FA4-4D28-44FA-90C9-1AC34086B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1280" y="369454"/>
            <a:ext cx="9794240" cy="611909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say the fighting is too hard,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strength of small avail,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foes beset and friends are fled,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faith must surely fail.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But, O how can I quit my post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millions sin bound lie?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better far to die.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better far to die.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206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33FA4-4D28-44FA-90C9-1AC34086B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8692"/>
            <a:ext cx="9144000" cy="606274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say I can a Christian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serve God quite as well,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reach Heav'n just as surely by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music of church bell;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But, O the drum and clarion call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band make my pulse fly!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better far to die.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cannot leave the dear old flag,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better far to die.</a:t>
            </a:r>
            <a:endParaRPr lang="en-A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800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1E33FA4-4D28-44FA-90C9-1AC34086B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4181"/>
            <a:ext cx="9144000" cy="592974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I answer, “Life is fleeting fast,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I cannot, cannot wait;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For me my comrades beckoning stand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Beyond the pearly gate!”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I hear their hallelujahs grand,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I hear their battle cry: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“O do not leave the dear old flag,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700" b="0" i="0" dirty="0">
                <a:solidFill>
                  <a:schemeClr val="bg1"/>
                </a:solidFill>
                <a:effectLst/>
              </a:rPr>
              <a:t> better far to die!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>
                <a:solidFill>
                  <a:schemeClr val="bg1"/>
                </a:solidFill>
                <a:effectLst/>
              </a:rPr>
              <a:t>O do not leave the dear old flag,</a:t>
            </a:r>
            <a:br>
              <a:rPr lang="en-US" sz="4700" dirty="0">
                <a:solidFill>
                  <a:schemeClr val="bg1"/>
                </a:solidFill>
              </a:rPr>
            </a:br>
            <a:r>
              <a:rPr lang="en-US" sz="4700" b="0" i="0" dirty="0" err="1">
                <a:solidFill>
                  <a:schemeClr val="bg1"/>
                </a:solidFill>
                <a:effectLst/>
              </a:rPr>
              <a:t>'Twere</a:t>
            </a:r>
            <a:r>
              <a:rPr lang="en-US" sz="4700" b="0" i="0" dirty="0">
                <a:solidFill>
                  <a:schemeClr val="bg1"/>
                </a:solidFill>
                <a:effectLst/>
              </a:rPr>
              <a:t> better far to die!”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EB8202-720C-4F4D-9F68-90A22A70404C}"/>
              </a:ext>
            </a:extLst>
          </p:cNvPr>
          <p:cNvSpPr txBox="1"/>
          <p:nvPr/>
        </p:nvSpPr>
        <p:spPr>
          <a:xfrm>
            <a:off x="304800" y="6029960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They bid me choose an easier path</a:t>
            </a:r>
          </a:p>
          <a:p>
            <a:r>
              <a:rPr lang="en-US" sz="1050" dirty="0">
                <a:solidFill>
                  <a:schemeClr val="bg1"/>
                </a:solidFill>
              </a:rPr>
              <a:t>Frederick Booth-Tucker (1853-1929)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993241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349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2022-10-06T06:19:08Z</dcterms:created>
  <dcterms:modified xsi:type="dcterms:W3CDTF">2023-06-26T04:40:23Z</dcterms:modified>
</cp:coreProperties>
</file>