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2834D1-0A2A-45B2-AA99-507D516AEDB5}" v="1" dt="2023-06-22T08:11:03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92834D1-0A2A-45B2-AA99-507D516AEDB5}"/>
    <pc:docChg chg="custSel modSld">
      <pc:chgData name="Narelle Wheaton" userId="6e1b2b30-480e-4f91-806b-6735d5b9e446" providerId="ADAL" clId="{092834D1-0A2A-45B2-AA99-507D516AEDB5}" dt="2023-06-22T08:11:03.551" v="19"/>
      <pc:docMkLst>
        <pc:docMk/>
      </pc:docMkLst>
      <pc:sldChg chg="modSp mod">
        <pc:chgData name="Narelle Wheaton" userId="6e1b2b30-480e-4f91-806b-6735d5b9e446" providerId="ADAL" clId="{092834D1-0A2A-45B2-AA99-507D516AEDB5}" dt="2023-06-22T08:10:45.539" v="16" actId="403"/>
        <pc:sldMkLst>
          <pc:docMk/>
          <pc:sldMk cId="2751975001" sldId="256"/>
        </pc:sldMkLst>
        <pc:spChg chg="mod">
          <ac:chgData name="Narelle Wheaton" userId="6e1b2b30-480e-4f91-806b-6735d5b9e446" providerId="ADAL" clId="{092834D1-0A2A-45B2-AA99-507D516AEDB5}" dt="2023-06-22T08:10:45.539" v="16" actId="403"/>
          <ac:spMkLst>
            <pc:docMk/>
            <pc:sldMk cId="2751975001" sldId="256"/>
            <ac:spMk id="3" creationId="{F6A19073-2452-4391-9259-E9695F73DDA5}"/>
          </ac:spMkLst>
        </pc:spChg>
      </pc:sldChg>
      <pc:sldChg chg="delSp modSp mod">
        <pc:chgData name="Narelle Wheaton" userId="6e1b2b30-480e-4f91-806b-6735d5b9e446" providerId="ADAL" clId="{092834D1-0A2A-45B2-AA99-507D516AEDB5}" dt="2023-06-22T08:11:01.925" v="18" actId="21"/>
        <pc:sldMkLst>
          <pc:docMk/>
          <pc:sldMk cId="3087523328" sldId="260"/>
        </pc:sldMkLst>
        <pc:spChg chg="del mod">
          <ac:chgData name="Narelle Wheaton" userId="6e1b2b30-480e-4f91-806b-6735d5b9e446" providerId="ADAL" clId="{092834D1-0A2A-45B2-AA99-507D516AEDB5}" dt="2023-06-22T08:11:01.925" v="18" actId="21"/>
          <ac:spMkLst>
            <pc:docMk/>
            <pc:sldMk cId="3087523328" sldId="260"/>
            <ac:spMk id="4" creationId="{D8739CE4-BCD3-469E-A6EB-1E2F0F4AF071}"/>
          </ac:spMkLst>
        </pc:spChg>
      </pc:sldChg>
      <pc:sldChg chg="addSp modSp">
        <pc:chgData name="Narelle Wheaton" userId="6e1b2b30-480e-4f91-806b-6735d5b9e446" providerId="ADAL" clId="{092834D1-0A2A-45B2-AA99-507D516AEDB5}" dt="2023-06-22T08:11:03.551" v="19"/>
        <pc:sldMkLst>
          <pc:docMk/>
          <pc:sldMk cId="3117150289" sldId="263"/>
        </pc:sldMkLst>
        <pc:spChg chg="add mod">
          <ac:chgData name="Narelle Wheaton" userId="6e1b2b30-480e-4f91-806b-6735d5b9e446" providerId="ADAL" clId="{092834D1-0A2A-45B2-AA99-507D516AEDB5}" dt="2023-06-22T08:11:03.551" v="19"/>
          <ac:spMkLst>
            <pc:docMk/>
            <pc:sldMk cId="3117150289" sldId="263"/>
            <ac:spMk id="2" creationId="{1B5731DC-7ED6-65FB-AEFF-6C9C320507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C877A-20FB-4B47-9D40-B973C7B2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DC63A8-870D-41DA-90A4-2F1EA874F6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4A106-1FB2-45FE-97FA-F9AE027F1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97A57-B53F-4A95-96D5-D8A338697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DBA6C4-E080-4019-9927-135D1075C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2871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AD993-8C44-4511-A823-924A2B3AA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06E98C-F997-480C-8DD2-E5234FD0C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03E05-F73E-4ED8-B8FC-2B54C152C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6ECE4-12A2-4F3F-9214-764F8BA30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2D4A3-328F-4856-8661-E35CE74D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623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3B1595-14B5-49A2-A6BE-416D4DCF37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3FD2F3-F79E-4505-B041-56A99A09E2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CA890-6E32-448A-A142-50B612E0F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0FB36-E768-457B-BA20-693CD73E2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1C631-1ED0-499E-8751-153FBBFFF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16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1E203-8D5E-4E0E-A6E7-EA821BD3D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5F4517-47C4-4936-948A-81E754D9F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D8B14-5E4F-435D-B8DF-896D13B1C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BE13B-72D6-45D8-A6DF-71EB4D86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EFF1C5-15FA-4B43-B2B0-6A51DF91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6807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10923-1965-47DB-8D35-0681F0068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4630A-7DD4-46C3-908F-94C09FEB5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EEBA8-4F6C-43C7-96EE-EB8F718E1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82771-332A-40FB-BC2B-CB9BA0687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717F5-4D12-4B81-8673-2439175A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666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F99A9-BA89-4AAA-B330-6E7FA2F83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1CF32-98F6-4489-85B8-1E533AEAAB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4DD85F-BE47-4C04-BC59-112373FC7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DB193C-6DE0-486F-AF09-D4897D57C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1B701B-2670-4508-9320-91EC52E9E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2790BD-52C8-43BC-B5AB-BFE759BB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64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F1BF-571C-40C2-9A4A-16058B16B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9B993-1865-4BD3-844D-D113D0F9C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0E17C7-89BF-4D60-8F8E-E6A1A466A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E8E188-6073-4077-8015-53B823208D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B2DAE1-E370-4CED-9E8A-C215928215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227025-EF4B-478E-A71A-125C4A111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38FA8F-6A9C-4B0B-BFE2-CD9D39E24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EC50AD-CBF8-4104-A387-2C964CE26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9348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DEC3E-E57F-4414-ACE6-3FAB4DD7D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054CC4-3E6E-40B7-BA32-B9891831B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9BCBE5-2C6F-4995-BD2A-D9EA90DEA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D3F49F-6A73-45F0-87B8-65927DE10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84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2BE681-599C-4BE7-87C1-B3AA19678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3F6C7D-D0D8-4CC4-BE82-F5FAFFEE0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855803-A68E-4FB6-B2C7-8FAF78CCE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600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CB97B-9FAA-4461-9192-4CA64FDAE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9ACF6-328B-4D35-BA42-91658664C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32EA10-1067-48E8-9FCC-88804124D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D3DD5-85E8-444F-8103-385EB55E1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6A6BEC-7CBB-40E6-9682-1A1AE5B8E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69DB-723A-45D1-8193-AF15D8A50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5620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7C1EA-AC93-45F3-B8DD-E7EE45D53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06CB44-9900-419B-95B6-122A13448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2AA9E8-D6C5-454F-A037-D71F5B34F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72F33-87B8-49E6-8856-5AFE9824A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82F48-D358-4F3A-BAE3-3D11B1A61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2F581-827C-4088-8C2A-12F897C46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7326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4F3FC-59B3-4FAA-B51C-0CAAA896F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5AE1D-BF79-41B4-9511-537A00066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81FB7-01C8-4CA0-B700-08F51A990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88CEE-D52C-4B60-B88D-F1F400ECB3EC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0BC01-9FE9-4B45-907F-74C9AF64B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04ED7-DF02-42E0-BED2-6EA1169A77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8FF98-5F97-4340-9821-0CC6B313804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96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8194"/>
            <a:ext cx="9144000" cy="390161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Rise up O youth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mighty winds are stirring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Men's hearts grow faint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all the earth today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Evil with evil everywhere conferring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Summons its legions forth in dread array</a:t>
            </a:r>
          </a:p>
        </p:txBody>
      </p:sp>
    </p:spTree>
    <p:extLst>
      <p:ext uri="{BB962C8B-B14F-4D97-AF65-F5344CB8AC3E}">
        <p14:creationId xmlns:p14="http://schemas.microsoft.com/office/powerpoint/2010/main" val="2751975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1334"/>
            <a:ext cx="9144000" cy="1915331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Hear then our answer Lord lead us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Fighting nor resting until Thy war is won</a:t>
            </a:r>
          </a:p>
        </p:txBody>
      </p:sp>
    </p:spTree>
    <p:extLst>
      <p:ext uri="{BB962C8B-B14F-4D97-AF65-F5344CB8AC3E}">
        <p14:creationId xmlns:p14="http://schemas.microsoft.com/office/powerpoint/2010/main" val="135077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3014"/>
            <a:ext cx="9144000" cy="297197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Deep in our hearts another voice is calling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Urgent insistent sounds the voice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Out in the darkness men are thickly falling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 with the cross it is thy battle sign</a:t>
            </a:r>
          </a:p>
        </p:txBody>
      </p:sp>
    </p:spTree>
    <p:extLst>
      <p:ext uri="{BB962C8B-B14F-4D97-AF65-F5344CB8AC3E}">
        <p14:creationId xmlns:p14="http://schemas.microsoft.com/office/powerpoint/2010/main" val="4052901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1334"/>
            <a:ext cx="9144000" cy="1915331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Hear then our answer Lord lead us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Fighting nor resting until Thy war is won</a:t>
            </a:r>
          </a:p>
        </p:txBody>
      </p:sp>
    </p:spTree>
    <p:extLst>
      <p:ext uri="{BB962C8B-B14F-4D97-AF65-F5344CB8AC3E}">
        <p14:creationId xmlns:p14="http://schemas.microsoft.com/office/powerpoint/2010/main" val="2682228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7160" y="1191174"/>
            <a:ext cx="9377680" cy="447565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Forward O youth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first in true submission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all thou hast and art to Christ thy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from His hand His glorious commission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Rise then and in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Unsheathe thy sword</a:t>
            </a:r>
          </a:p>
        </p:txBody>
      </p:sp>
    </p:spTree>
    <p:extLst>
      <p:ext uri="{BB962C8B-B14F-4D97-AF65-F5344CB8AC3E}">
        <p14:creationId xmlns:p14="http://schemas.microsoft.com/office/powerpoint/2010/main" val="61326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1334"/>
            <a:ext cx="9144000" cy="1915331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Hear then our answer Lord lead us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Fighting nor resting until Thy war is won</a:t>
            </a:r>
          </a:p>
        </p:txBody>
      </p:sp>
    </p:spTree>
    <p:extLst>
      <p:ext uri="{BB962C8B-B14F-4D97-AF65-F5344CB8AC3E}">
        <p14:creationId xmlns:p14="http://schemas.microsoft.com/office/powerpoint/2010/main" val="25209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56189"/>
            <a:ext cx="9144000" cy="390161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Arm then O youth the battle front increases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Leaping the frontiers of a stricken world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Strive till the foes of God are dashed to pieces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Back with their armies into darkness hurled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7523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A19073-2452-4391-9259-E9695F73D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71334"/>
            <a:ext cx="9144000" cy="1915331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Hear then our answer Lord lead us 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Fighting nor resting until Thy war is won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5731DC-7ED6-65FB-AEFF-6C9C3205076E}"/>
              </a:ext>
            </a:extLst>
          </p:cNvPr>
          <p:cNvSpPr txBox="1"/>
          <p:nvPr/>
        </p:nvSpPr>
        <p:spPr>
          <a:xfrm>
            <a:off x="294640" y="5634228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2641108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William J. Brand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117150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271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2022-10-06T02:51:30Z</dcterms:created>
  <dcterms:modified xsi:type="dcterms:W3CDTF">2023-06-22T08:11:07Z</dcterms:modified>
</cp:coreProperties>
</file>