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60" r:id="rId3"/>
    <p:sldId id="257" r:id="rId4"/>
    <p:sldId id="261" r:id="rId5"/>
    <p:sldId id="258" r:id="rId6"/>
    <p:sldId id="262" r:id="rId7"/>
    <p:sldId id="259" r:id="rId8"/>
    <p:sldId id="263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301AC1-BBA9-05DE-9D54-EBE221083F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7C1BDB-529B-8B46-989C-F71853F8B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9DB69D-DE23-A4B1-98EF-FB859C60DA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3F784B-6554-4C50-9974-5858509BA9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79037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B1C559-D905-682B-0F79-855A24AF80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B2CFB6-4510-F4A3-4350-7C6A02935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45F839-5983-B7A6-BB61-9F9B5A20D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91E087-155C-4982-B96A-A63EB7110DC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70765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D7B8A4-5536-F1BC-AD55-46627C7D2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B71EB1-BD93-ECDB-8EA9-6AEB302CED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4B4FA9-A5CD-F36A-86B0-45E69D2FD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B01B-B160-4C88-90E3-A1A17CC3E1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1478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BFF75E-58A4-C5D1-DA1A-69EEAA3E04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E7B41A-3362-6053-E046-AE7A2524F4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B80DAF-5433-A32C-1CE4-FF5389EB3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54821-5B34-4573-89AB-D5CC5A6D17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9130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6CEF27-84BC-7BFC-DBE0-3A34CF277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93FB7F-E1F1-BC26-1929-6FF7D9271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1E9758-916A-99DA-D743-925A69BE3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FBD41C-A129-4926-8401-3D1C8F2727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4950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E7B9FF8-CDD9-9CD9-EB2A-3D0BB3A93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0E60683-D95A-6062-083C-49F238870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D1AB4DC-166B-90AB-2FB3-534F5348B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D78FE-1817-468D-966C-ECCC4BCACA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10028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65C9FC9-D1DA-2E85-6083-6E1CB31EA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BD0C1AC-593F-CB1C-00DA-89F4FD0C7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51A7D50-968F-674D-AC87-04532B4D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DD9E44-CA6F-4170-A283-EDEA7A35FE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4840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D3220A6-24E1-6B86-E6BB-244497252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8BAF5B6-BEFC-40E4-35FE-EE5071B1F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43E23CD-88CB-E5EE-5CA0-695807BFB0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467B1-2F29-4064-B2BE-E6B5A2F8BC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9035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E710FA8-74AF-790A-08B3-05A6ECCF4C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3F8E3CB-7F18-8F3C-1EA8-E3CC09EAD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3E76A94-F7D5-A29D-E543-BA985DE57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7AB50-3330-4C76-B605-B6229A082D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6996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0729F71-C7F7-45E8-FE2C-FA5F0D4D3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D5B65A2-92CD-9D20-C590-5D12F993DF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6C21AFF-8373-C881-57BE-EB1558A98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C7568A-7F63-48E7-AE54-B015A105FC6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67605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FB732F8-0C9E-7BC1-0A5D-A5E64C4C67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B8DC586-0799-CBAF-38C9-2C3D7A1304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E6622E8-93E8-00D8-DC56-A07E0DE97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33E80B-EB5F-497A-B6C1-C1A9F1FE5A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1765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7FAFE30-0F97-4D31-F8A4-1F134DE2A7C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0CF2F27-9536-457E-2E27-14B2D93393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50517E-7F2B-53F1-6272-8A5D53D898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B9F290-97AA-DD33-3B41-8C6E650460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956280-559B-8FEB-8D4D-93A250626C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13963B5-538E-4D9A-AC4C-6CCCAA93B6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077CD2C0-9A19-455D-6312-939A857636F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574675"/>
            <a:ext cx="8229600" cy="570865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>
                <a:cs typeface="Times New Roman" panose="02020603050405020304" pitchFamily="18" charset="0"/>
              </a:rPr>
              <a:t>Verse 1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Stand up, stand up for Jesus,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Ye soldiers of the cross!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Lift high his royal banner,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It must not suffer loss.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From victory unto victory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His army he shall lead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Till every foe is vanquished,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And Christ is Lord indeed.</a:t>
            </a:r>
            <a:endParaRPr lang="en-AU" altLang="en-US" sz="3600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38C2D094-28B7-68FC-358B-F92BE80C7A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2625"/>
            <a:ext cx="9144000" cy="295275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000" dirty="0"/>
              <a:t>Chorus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Stand up for Jesus,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Ye soldiers of the cross!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Lift high His royal banner,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It must not, it must not suffer loss.</a:t>
            </a:r>
            <a:endParaRPr lang="en-A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>
            <a:extLst>
              <a:ext uri="{FF2B5EF4-FFF2-40B4-BE49-F238E27FC236}">
                <a16:creationId xmlns:a16="http://schemas.microsoft.com/office/drawing/2014/main" id="{E9D3789A-C5DB-79C0-6A10-0C9F5F840EE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609600"/>
            <a:ext cx="8229600" cy="5638800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000" dirty="0">
                <a:cs typeface="Times New Roman" panose="02020603050405020304" pitchFamily="18" charset="0"/>
              </a:rPr>
              <a:t>Verse 2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Stand up, stand up for Jesus!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The trumpet call obey;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Forth to the mighty conflict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In this his glorious day.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Ye that are men now serve him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Against unnumbered foes;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Let courage rise with danger,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And strength to strength oppose.</a:t>
            </a:r>
            <a:endParaRPr lang="en-AU" altLang="en-US" sz="3600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7B3E6409-0064-7DE9-9319-1186FE3210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2625"/>
            <a:ext cx="9144000" cy="295275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200" dirty="0"/>
              <a:t>Chorus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Stand up for Jesus,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Ye soldiers of the cross!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Lift high His royal banner,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It must not, it must not suffer loss.</a:t>
            </a:r>
            <a:endParaRPr lang="en-A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1027">
            <a:extLst>
              <a:ext uri="{FF2B5EF4-FFF2-40B4-BE49-F238E27FC236}">
                <a16:creationId xmlns:a16="http://schemas.microsoft.com/office/drawing/2014/main" id="{53269094-1AE4-B0E7-2EA3-37F9C000CFF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47850" y="503238"/>
            <a:ext cx="8229600" cy="5851525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dirty="0">
                <a:cs typeface="Times New Roman" panose="02020603050405020304" pitchFamily="18" charset="0"/>
              </a:rPr>
              <a:t>Verse 3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Stand up, stand up for Jesus!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Stand in his strength alone;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The arm of flesh will fail you,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Ye dare not trust your own.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Put on salvation armour,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And watching unto prayer,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Where duty calls or danger,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Be never wanting there.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9DC95449-AFC0-69A8-EC39-7C34A440BB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2625"/>
            <a:ext cx="9144000" cy="295275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200" dirty="0"/>
              <a:t>Chorus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Stand up for Jesus,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Ye soldiers of the cross!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Lift high His royal banner,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It must not, it must not suffer loss.</a:t>
            </a:r>
            <a:endParaRPr lang="en-A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>
            <a:extLst>
              <a:ext uri="{FF2B5EF4-FFF2-40B4-BE49-F238E27FC236}">
                <a16:creationId xmlns:a16="http://schemas.microsoft.com/office/drawing/2014/main" id="{FC732428-3054-3965-7385-FD23D4FF6E7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28800" y="495300"/>
            <a:ext cx="8534400" cy="5867400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tabLst>
                <a:tab pos="1428750" algn="l"/>
              </a:tabLst>
              <a:defRPr/>
            </a:pPr>
            <a:r>
              <a:rPr lang="en-AU" altLang="en-US" dirty="0">
                <a:cs typeface="Times New Roman" panose="02020603050405020304" pitchFamily="18" charset="0"/>
              </a:rPr>
              <a:t>Verse 4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tabLst>
                <a:tab pos="1428750" algn="l"/>
              </a:tabLs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Stand up, stand up for Jesus!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tabLst>
                <a:tab pos="1428750" algn="l"/>
              </a:tabLs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The strife will not be long;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tabLst>
                <a:tab pos="1428750" algn="l"/>
              </a:tabLs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This day the noise of battle,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tabLst>
                <a:tab pos="1428750" algn="l"/>
              </a:tabLs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The next the victor's song.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tabLst>
                <a:tab pos="1428750" algn="l"/>
              </a:tabLs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To him that </a:t>
            </a:r>
            <a:r>
              <a:rPr lang="en-AU" altLang="en-US" sz="4000" dirty="0" err="1">
                <a:cs typeface="Times New Roman" panose="02020603050405020304" pitchFamily="18" charset="0"/>
              </a:rPr>
              <a:t>overcometh</a:t>
            </a:r>
            <a:endParaRPr lang="en-AU" altLang="en-US" sz="4000" dirty="0">
              <a:cs typeface="Times New Roman" panose="02020603050405020304" pitchFamily="18" charset="0"/>
            </a:endParaRP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tabLst>
                <a:tab pos="1428750" algn="l"/>
              </a:tabLs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A crown of life shall be,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tabLst>
                <a:tab pos="1428750" algn="l"/>
              </a:tabLs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He with the King of Glory</a:t>
            </a:r>
          </a:p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tabLst>
                <a:tab pos="1428750" algn="l"/>
              </a:tabLst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Shall reign eternally.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30FBCC60-DD7F-F969-7339-051738C5B6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2625"/>
            <a:ext cx="9144000" cy="295275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200" dirty="0"/>
              <a:t>Chorus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Stand up for Jesus,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Ye soldiers of the cross!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Lift high His royal banner,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It must not, it must not suffer loss.</a:t>
            </a:r>
            <a:endParaRPr lang="en-A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246AC7-64F5-799C-4D73-6E92FDE316A6}"/>
              </a:ext>
            </a:extLst>
          </p:cNvPr>
          <p:cNvSpPr txBox="1"/>
          <p:nvPr/>
        </p:nvSpPr>
        <p:spPr>
          <a:xfrm>
            <a:off x="192088" y="6073775"/>
            <a:ext cx="6092825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Stand up, stand up for Jesus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George Duffield (1818-1888)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© The General of The Salvation Army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</TotalTime>
  <Words>332</Words>
  <Application>Microsoft Office PowerPoint</Application>
  <PresentationFormat>Widescreen</PresentationFormat>
  <Paragraphs>59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Calibri</vt:lpstr>
      <vt:lpstr>Arial</vt:lpstr>
      <vt:lpstr>Calibri Light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Song 699 – vs 1</dc:title>
  <dc:creator>Perth Fortress</dc:creator>
  <cp:lastModifiedBy>Narelle Wheaton</cp:lastModifiedBy>
  <cp:revision>8</cp:revision>
  <cp:lastPrinted>1601-01-01T00:00:00Z</cp:lastPrinted>
  <dcterms:created xsi:type="dcterms:W3CDTF">2000-12-05T07:11:14Z</dcterms:created>
  <dcterms:modified xsi:type="dcterms:W3CDTF">2023-06-26T04:18:20Z</dcterms:modified>
</cp:coreProperties>
</file>