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A4268-B738-B5BB-0FC3-FE1573D42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8088E-FB85-F12E-6C46-732592446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A3D81B-4B32-CD35-0E9F-564B2C2C1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72270-2EC8-4316-AFD5-217EB0D101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7486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72908-18D5-CC22-ED1E-ECA083F45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1ADCBF-9ADF-9494-FCDD-A04442865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E34E1-CE5A-D51E-8346-F231EAACB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D3307-3624-4342-9C8A-326B8F9449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6838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47474-9576-4EE8-3092-DE2F198D6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B5EF60-8D7C-59FD-3DB9-496D3E682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AE0C0B-4689-B7F9-F6F4-39FAA10F8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E145B-1202-43AA-B7FB-7F7E890E5C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9566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DC99D8-AA32-F2A7-2F4F-5AAE47764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AE7F7-9EF8-C047-824C-8D17BDF8C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F5BFB1-8B59-4D67-5BB9-024A6E8E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6182F-0755-41A8-9B63-1CAF1E227C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9355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BB9B6-4D47-315A-74F7-1D7ADC897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0D5E68-236B-AF8A-7C72-ED5A83D5A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FC79DB-0B8E-4C93-FB66-115F88F26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8B5F1-D413-43CB-9EFE-163C4226DF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8112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AC0680-F360-A450-EC90-FE7E589A4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465A12-CD6B-C38F-B713-CD143A49B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5B516F-5746-6516-E293-1F246FF82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BDF7D-C79A-4637-8F0C-9D099AC3A9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7638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A60D3E7-322B-A052-599C-3E725DFC6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7D50A7A-F1AA-71A6-FE03-8D6A1BD15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1B8FBC1-6250-5684-CFE1-BBC47686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CE10D-3747-4B6D-AE71-F40D4F3F9D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322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304FF68-8F4B-0124-D4E8-CF8398C2A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69C7860-D9D7-553D-4477-AC30CF4A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E855A29-503F-F487-DE5F-F57870150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7CF58-BF82-4B23-923C-10B148620A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0472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77EB3A0-87D6-2E15-4A4D-516CF6911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1DB1BF8-BDD4-9318-881E-5DB205B62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C14B8FE-9EEF-2219-B003-CEEFA9869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BC0D6-563E-4FE6-B072-EC36790844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1995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B44471-CBBB-30D8-E0B0-709B33607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3A4BB4C-B77D-7DD8-2140-F52CF12F1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58E2A29-BB51-9D29-3531-8A6051B91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05745-06C7-49DF-B6A6-E48A8FA671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7795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FCC6A0-1A6C-75F4-2871-7FC31E938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F9D79AF-7C70-7613-D1F4-A2881A894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0FA58A-F55F-5F23-A281-04E9B7612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2DAB2-27E9-4759-B5A2-351F280789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887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C29C643-A426-767F-F05E-880802191F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F4BB52D-B155-9FDA-4851-F139540259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53A573-A91A-3217-78A2-003B7DACA0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614BCA-A04F-54E8-711E-1E366C0908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0A9D6D-F629-A130-6CF8-6A5D943FFC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F1E4F5-C6F0-460E-B561-8A15191C5B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F4C9C35F-AD75-B4FC-9984-2A684133500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66762" y="1124694"/>
            <a:ext cx="10874375" cy="460861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en-US" sz="4000" dirty="0"/>
              <a:t>The world is needing us, Christ is leading us; 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Comrades, let us be true.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His love constraining us, prayer sustaining us,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Faith will carry us through. 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His service calling us, None appalling us,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Deeds of </a:t>
            </a:r>
            <a:r>
              <a:rPr lang="en-US" altLang="en-US" sz="4000" dirty="0" err="1"/>
              <a:t>valour</a:t>
            </a:r>
            <a:r>
              <a:rPr lang="en-US" altLang="en-US" sz="4000" dirty="0"/>
              <a:t> we'll do;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For souls are needing us, Christ is leading us; </a:t>
            </a:r>
          </a:p>
          <a:p>
            <a:pPr>
              <a:spcBef>
                <a:spcPts val="0"/>
              </a:spcBef>
            </a:pPr>
            <a:r>
              <a:rPr lang="en-US" altLang="en-US" sz="4000" dirty="0"/>
              <a:t>Comrades, we will be true.</a:t>
            </a:r>
          </a:p>
        </p:txBody>
      </p:sp>
      <p:sp>
        <p:nvSpPr>
          <p:cNvPr id="2051" name="TextBox 7">
            <a:extLst>
              <a:ext uri="{FF2B5EF4-FFF2-40B4-BE49-F238E27FC236}">
                <a16:creationId xmlns:a16="http://schemas.microsoft.com/office/drawing/2014/main" id="{972FF8E9-4606-9CF1-99CE-DABD132C9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8" y="6008688"/>
            <a:ext cx="609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800">
                <a:latin typeface="akagi_probook"/>
              </a:rPr>
              <a:t>CCLI Song # 3926509</a:t>
            </a:r>
          </a:p>
          <a:p>
            <a:pPr eaLnBrk="1" hangingPunct="1"/>
            <a:r>
              <a:rPr lang="en-US" altLang="en-US" sz="800">
                <a:latin typeface="akagi_probook"/>
              </a:rPr>
              <a:t>William J. Brand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8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800" i="1">
                <a:latin typeface="akagi_probook"/>
              </a:rPr>
              <a:t>For use solely with the SongSelect® </a:t>
            </a:r>
            <a:r>
              <a:rPr lang="en-US" altLang="en-US" sz="800" i="1">
                <a:latin typeface="akagi_probook"/>
                <a:hlinkClick r:id="rId2"/>
              </a:rPr>
              <a:t>Terms of Use</a:t>
            </a:r>
            <a:r>
              <a:rPr lang="en-US" altLang="en-US" sz="800" i="1">
                <a:latin typeface="akagi_probook"/>
              </a:rPr>
              <a:t>. All rights reserved. </a:t>
            </a:r>
            <a:r>
              <a:rPr lang="en-US" altLang="en-US" sz="800" i="1">
                <a:latin typeface="akagi_probook"/>
                <a:hlinkClick r:id="rId3"/>
              </a:rPr>
              <a:t>www.ccli.com</a:t>
            </a:r>
            <a:endParaRPr lang="en-US" altLang="en-US" sz="800" i="1">
              <a:latin typeface="akagi_probook"/>
            </a:endParaRPr>
          </a:p>
          <a:p>
            <a:pPr eaLnBrk="1" hangingPunct="1"/>
            <a:r>
              <a:rPr lang="en-US" altLang="en-US" sz="8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114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8</cp:revision>
  <dcterms:created xsi:type="dcterms:W3CDTF">1999-07-30T02:55:47Z</dcterms:created>
  <dcterms:modified xsi:type="dcterms:W3CDTF">2023-06-15T07:15:22Z</dcterms:modified>
</cp:coreProperties>
</file>