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7" r:id="rId3"/>
    <p:sldId id="272" r:id="rId4"/>
    <p:sldId id="302" r:id="rId5"/>
    <p:sldId id="279" r:id="rId6"/>
    <p:sldId id="303" r:id="rId7"/>
    <p:sldId id="299" r:id="rId8"/>
    <p:sldId id="304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3BDF6-0F3E-6C88-0AA5-C87D661DF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F40CF-5584-C655-BFAE-26C79CF51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490CE-3118-C5F0-55B1-7F43888B7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7C4B9-A081-4CB7-A3F1-101ABE72C00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4791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B80FA-9634-D994-8DA1-C920CC3C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7E06D-D2C4-4603-9230-B5F9D0FD931E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B1883-F783-F66F-446D-D3D6C435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048A1E-2834-2F42-AB65-36DBBC7C4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0D402-587D-41DE-B5DC-E67BF59A7F7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0974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55FF7-63E4-9A26-0E25-B68A813E2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1C6B6-1154-427D-96F5-CAA6FFBC8A19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86F5E-8BFC-9393-4D77-2B473028A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B1E2A-8EF1-444E-3D3A-1E9CFD1F7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44D76-07B6-4D46-9FB7-3C942F0FF3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8078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1019A-F5A8-546E-4EDC-266145E8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D1107-C8B2-4559-A18A-A882FA8A239B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AE96A-1F01-3B8F-ACC3-0EE072471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D8DD6-32A1-3B8A-3167-0CB2D723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69592-DB6A-4755-9ADC-89837C77C83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1394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1525E-1F3C-4782-1F50-06DB8CC6A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05580-E969-43A2-98E9-EF1899C056D4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8F7162-E139-39AF-CC5C-688FAFA49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042D6-40AA-AB91-B2A8-991A899BD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20784-DF66-406A-95E6-841A004D513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645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02AB77-B8CA-1590-5CEB-ABA36EBCB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72BD0-E7E7-43B4-8EF9-3CF6713FC7BC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9F5BC0-94F0-4FC1-00B0-12E2AA8E4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ED8FE6-6645-E852-558D-A2FFF2E8B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C07D1-6507-4D0F-B80B-FB079146DE5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640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6FD831F-BE05-2134-7DF7-377DA568F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8601E-07D6-4419-ABEE-053EDF33EFC4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847C972-5919-404F-8767-298E6FE0D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8C8BE90-C5C0-5DD2-6E70-A707B8710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47921-924A-47F2-AD69-38DA6EE1136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7334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FE05870-6E17-B39E-C9B4-2254EE031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480F2-AE93-4294-9781-0004B1845954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7D2F51-E5DE-EF96-9947-32B694E4A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621DB6-3978-7D27-9A17-9AA172178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EBBC7-7553-457A-9170-42D4B551903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3340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606521E-DAE4-F28B-ED14-3B4A1B44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76CB9-8722-4695-8763-C9DC9CCB2030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80E383F-5BD4-F930-8378-05AF138F3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0D645B-535B-76CB-A405-CA31382C5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C118F-9701-4179-B08D-D05A17032F8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6831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4C666A-75ED-8D5E-7A2D-77DD32B31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59CE6-B364-4A3C-8B4F-D6ABD443043B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83EC6D-43B1-BA60-8D0C-8ACF66E1C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6A8A8F-99C2-8088-2B68-2205221E2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0D840-69F4-46E7-9DA5-21F2965227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8058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6FACCB-AD3C-66A2-7690-4C6A63DC8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F478F-282A-4B65-96FE-7B5E6D2E6613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559F9D-DD4C-DD25-966C-8F46D6B09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CC10AD-4C62-A2FD-D3D5-855C29967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D9E08-FBB8-4049-80B9-2F91502CF2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439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E89D068-9AE8-1247-ED7B-35653491ED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7172038-6705-86D5-B91A-6AC1F2A24B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4A9199-70E1-3F63-4040-FB12416F20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EB2E26-F125-4CC2-9976-9B6A1286F6DF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E6436-D158-F10E-5807-1BF7B0542E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D037B-FAFA-4768-393E-6939154995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A4690D-D0A0-4F4D-B372-2E230DEF5EB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46E53A4-24C0-66C5-79B0-4BD260E259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352925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Would you of our banner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know the meaning,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With its yellow, red and blue?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 the breeze,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its crimson glory streaming,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Waves a message grand and true.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E045FFD2-F83F-AFDE-AE2E-4BC925A4FA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150"/>
            <a:ext cx="10515600" cy="3187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Blood and fire, lift it higher;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For it tells of full salvation.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DB6F94B-B2B8-0A48-CBEA-3FC07AAB08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76375"/>
            <a:ext cx="10515600" cy="39052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Blood‑red crimson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tells of God's salvation,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Bids us think of Christ who died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the sins of every tribe and nation,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the blood flowed from his side.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929ECB61-7FEF-BF14-7677-42B10E6265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150"/>
            <a:ext cx="10515600" cy="3187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Blood and fire, lift it higher;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it tells of full salvation.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F7353CB6-DB9E-C798-6358-AC2F553F77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6738"/>
            <a:ext cx="10515600" cy="3184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Fiery yellow, emblem of the Spirit,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Leads us back to Pentecost;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He was sent to plead the Saviour's merit,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to help us save the lost.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2A02D14F-93B3-BD36-D28E-769F074029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150"/>
            <a:ext cx="10515600" cy="3187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Blood and fire, lift it higher;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it tells of full salvation.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719DB0FC-938B-D41A-D3DB-3AD30D436D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63713"/>
            <a:ext cx="10515600" cy="33305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Heavenly blue suggests we may be holy,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Purified from inbred sin;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Evil tempers, pride, and worldly folly,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Nevermore to dwell within.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44A68AA0-D37F-676D-09A3-4CB5BFA224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35150"/>
            <a:ext cx="10515600" cy="31877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Blood and fire, lift it higher;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Lift up the Army banner, blood and fire,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it tells of full salvation.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5FFE2316-EB17-83BA-5E08-DE8C911CC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165850"/>
            <a:ext cx="2232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/>
              <a:t>Would you of our banner know the meaning</a:t>
            </a:r>
          </a:p>
          <a:p>
            <a:pPr eaLnBrk="1" hangingPunct="1"/>
            <a:r>
              <a:rPr lang="en-US" altLang="en-US" sz="800"/>
              <a:t>William Drake Pennick (1884-1944)</a:t>
            </a:r>
          </a:p>
          <a:p>
            <a:pPr eaLnBrk="1" hangingPunct="1"/>
            <a:r>
              <a:rPr lang="en-US" altLang="en-US" sz="8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297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783. Would You of Our Banner </dc:title>
  <dc:creator>E. Langley Smith</dc:creator>
  <cp:lastModifiedBy>Narelle Wheaton</cp:lastModifiedBy>
  <cp:revision>6</cp:revision>
  <cp:lastPrinted>1601-01-01T00:00:00Z</cp:lastPrinted>
  <dcterms:created xsi:type="dcterms:W3CDTF">2002-02-26T13:12:02Z</dcterms:created>
  <dcterms:modified xsi:type="dcterms:W3CDTF">2023-06-26T06:39:07Z</dcterms:modified>
</cp:coreProperties>
</file>