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6121D67-E0C1-47AD-9F6F-E42A5C572E0B}"/>
    <pc:docChg chg="custSel modSld">
      <pc:chgData name="Narelle Wheaton" userId="6e1b2b30-480e-4f91-806b-6735d5b9e446" providerId="ADAL" clId="{F6121D67-E0C1-47AD-9F6F-E42A5C572E0B}" dt="2023-06-19T04:22:52.075" v="23" actId="1076"/>
      <pc:docMkLst>
        <pc:docMk/>
      </pc:docMkLst>
      <pc:sldChg chg="modSp mod">
        <pc:chgData name="Narelle Wheaton" userId="6e1b2b30-480e-4f91-806b-6735d5b9e446" providerId="ADAL" clId="{F6121D67-E0C1-47AD-9F6F-E42A5C572E0B}" dt="2023-06-19T04:21:33.899" v="19" actId="1076"/>
        <pc:sldMkLst>
          <pc:docMk/>
          <pc:sldMk cId="4261988964" sldId="256"/>
        </pc:sldMkLst>
        <pc:spChg chg="mod">
          <ac:chgData name="Narelle Wheaton" userId="6e1b2b30-480e-4f91-806b-6735d5b9e446" providerId="ADAL" clId="{F6121D67-E0C1-47AD-9F6F-E42A5C572E0B}" dt="2023-06-19T04:21:33.899" v="19" actId="1076"/>
          <ac:spMkLst>
            <pc:docMk/>
            <pc:sldMk cId="4261988964" sldId="256"/>
            <ac:spMk id="3" creationId="{4FECE8E0-83C7-4BB0-96DF-C3B9077FBF84}"/>
          </ac:spMkLst>
        </pc:spChg>
      </pc:sldChg>
      <pc:sldChg chg="modSp mod">
        <pc:chgData name="Narelle Wheaton" userId="6e1b2b30-480e-4f91-806b-6735d5b9e446" providerId="ADAL" clId="{F6121D67-E0C1-47AD-9F6F-E42A5C572E0B}" dt="2023-06-19T04:22:41.090" v="20" actId="404"/>
        <pc:sldMkLst>
          <pc:docMk/>
          <pc:sldMk cId="2129109555" sldId="257"/>
        </pc:sldMkLst>
        <pc:spChg chg="mod">
          <ac:chgData name="Narelle Wheaton" userId="6e1b2b30-480e-4f91-806b-6735d5b9e446" providerId="ADAL" clId="{F6121D67-E0C1-47AD-9F6F-E42A5C572E0B}" dt="2023-06-19T04:22:41.090" v="20" actId="404"/>
          <ac:spMkLst>
            <pc:docMk/>
            <pc:sldMk cId="2129109555" sldId="257"/>
            <ac:spMk id="3" creationId="{4FECE8E0-83C7-4BB0-96DF-C3B9077FBF84}"/>
          </ac:spMkLst>
        </pc:spChg>
      </pc:sldChg>
      <pc:sldChg chg="modSp mod">
        <pc:chgData name="Narelle Wheaton" userId="6e1b2b30-480e-4f91-806b-6735d5b9e446" providerId="ADAL" clId="{F6121D67-E0C1-47AD-9F6F-E42A5C572E0B}" dt="2023-06-19T04:22:45" v="21" actId="404"/>
        <pc:sldMkLst>
          <pc:docMk/>
          <pc:sldMk cId="1566725541" sldId="258"/>
        </pc:sldMkLst>
        <pc:spChg chg="mod">
          <ac:chgData name="Narelle Wheaton" userId="6e1b2b30-480e-4f91-806b-6735d5b9e446" providerId="ADAL" clId="{F6121D67-E0C1-47AD-9F6F-E42A5C572E0B}" dt="2023-06-19T04:22:45" v="21" actId="404"/>
          <ac:spMkLst>
            <pc:docMk/>
            <pc:sldMk cId="1566725541" sldId="258"/>
            <ac:spMk id="3" creationId="{4FECE8E0-83C7-4BB0-96DF-C3B9077FBF84}"/>
          </ac:spMkLst>
        </pc:spChg>
      </pc:sldChg>
      <pc:sldChg chg="modSp mod">
        <pc:chgData name="Narelle Wheaton" userId="6e1b2b30-480e-4f91-806b-6735d5b9e446" providerId="ADAL" clId="{F6121D67-E0C1-47AD-9F6F-E42A5C572E0B}" dt="2023-06-19T04:22:52.075" v="23" actId="1076"/>
        <pc:sldMkLst>
          <pc:docMk/>
          <pc:sldMk cId="289220287" sldId="259"/>
        </pc:sldMkLst>
        <pc:spChg chg="mod">
          <ac:chgData name="Narelle Wheaton" userId="6e1b2b30-480e-4f91-806b-6735d5b9e446" providerId="ADAL" clId="{F6121D67-E0C1-47AD-9F6F-E42A5C572E0B}" dt="2023-06-19T04:22:48.356" v="22" actId="404"/>
          <ac:spMkLst>
            <pc:docMk/>
            <pc:sldMk cId="289220287" sldId="259"/>
            <ac:spMk id="3" creationId="{4FECE8E0-83C7-4BB0-96DF-C3B9077FBF84}"/>
          </ac:spMkLst>
        </pc:spChg>
        <pc:spChg chg="mod">
          <ac:chgData name="Narelle Wheaton" userId="6e1b2b30-480e-4f91-806b-6735d5b9e446" providerId="ADAL" clId="{F6121D67-E0C1-47AD-9F6F-E42A5C572E0B}" dt="2023-06-19T04:22:52.075" v="23" actId="1076"/>
          <ac:spMkLst>
            <pc:docMk/>
            <pc:sldMk cId="289220287" sldId="259"/>
            <ac:spMk id="4" creationId="{E558CAE1-5973-48E5-BD19-A874BF52309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52609-631C-4068-B17F-73147FA147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C2A740-845C-430D-BF9B-CA769EEB1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2D0C9-0F1F-4B3C-87D7-39287606B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1EAB2-600E-419E-925F-E82D10380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A90D7C-9D44-4C8D-876E-8DBE7226E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5486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3CA95-8191-420E-8F6E-C154B7ECF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953D49-DEBF-4D22-973D-F07A2D143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5E868-240C-4F11-BD56-CEF105DE4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5BCD58-B293-428C-8D0F-822FAE451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4B977F-829B-4092-99D4-3EE187D34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0727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7225B8-C934-4544-964C-4A4E0E831D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3B201F-13B5-4E3C-A2F7-3E6C8B1F13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E9230A-0727-4094-B936-BD0B7E162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41BB-ACB6-4DB2-81F9-CD1025A57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C8FD32-AFB8-4F66-B89A-0F6FB1ACD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6781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9E068-8B5A-44DC-9695-E808FC919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B59C2-DE63-4C34-ADC7-65365936C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7D32DE-3262-4A5D-877A-A71BE5D7B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8C530C-6328-4FA3-9959-D9124E7A2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105704-F722-4F01-A41C-03A3C64B0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9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33073-37AB-4553-9494-01F6FA3A7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FE7521-6106-46AB-A057-1D25305B91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2E279-F685-488B-AE2B-94D92383D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F2EAB-B59D-4D6F-B2BD-8CF9E59A1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1A5279-5FBD-4DEA-9FF1-2C56CFB46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294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F6C0F-AF3F-4373-9F8E-F7CE7725D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9F0AB3-6F6B-4447-A9A8-864678ECB4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97A7BC-DB2B-4004-BAA4-B3C19F869F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226111-C9EA-4D68-B67D-6F3D102D5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AAA9C3-9608-471D-BB24-C1137C68D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0FA197-0672-4C4E-9DC9-0599477E8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7713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F4997-AB4A-4566-B365-E910F3268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E8B5F7-E740-47DB-949D-35D4391EE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264FCE-E3CA-4AB7-9FA8-362E4D6C9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6E7EF0-AF1B-4D2F-8C81-BEA5C4C424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16194B-E590-4655-A6F5-933D6B6CA4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ECE902-D575-494B-B66D-2D5F13506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707D30-DD30-4028-896E-5FEFC81FC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315743-A6BF-4BD5-B225-47FC2673F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1056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DA9A4-F2F6-4B98-9289-FDA7CB0F2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F453E9-42FA-47F9-81AE-33EF5C179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3551BE-0DA7-475B-A81E-78DB1A153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D149AE-DFE7-4CA6-985C-A9B090EC9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7259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0B560B-1544-41E0-8364-B4406BA2E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43B4BD-80E1-46E8-8E64-29DDA8B94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5CF5B4-B9E2-4C78-A4EF-EA70B9CF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3394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1DC78-0813-4B47-9136-36EBF19E2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704F9-8777-49D8-A180-B8D023E375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8E154E-2B73-40A2-A494-331F79E363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5706F1-674F-4E7C-8370-B3D363485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6A8A25-EFB9-42A7-B098-E8BC1EAF0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A18D2C-6D60-416D-AD71-E7FAF3D2E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0871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904E9-B2A1-4FBD-9792-A967F1B55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582286-2D37-4CBA-B204-EE621096EB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CF848F-AF67-4CFA-8541-1C431637F5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42EB4C-C7BF-40D4-B0D9-BF921D0D0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035B71-0A64-42B1-BE5E-D4BB99BF9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20D2DD-219A-4586-8DB1-D6DC74390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2976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A630E6-B118-430F-887B-78AA8D573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DC178C-F74D-4601-9784-AF89EC076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EFB820-E3C9-4BFA-9CCF-6C60F2F243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226A3-6526-450F-9D22-295C32644B90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EB87D-E34F-469E-B9E9-D81AAACFF1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350BA4-2B02-4FFC-998D-FE0C52539F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9B0C5-BF89-4126-937E-5F824FA5B9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7275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FECE8E0-83C7-4BB0-96DF-C3B9077FBF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4813"/>
            <a:ext cx="9144000" cy="2708373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 charge to keep I have,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God to glorify,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never dying soul to save,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fit it for the sky.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4261988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FECE8E0-83C7-4BB0-96DF-C3B9077FBF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6519"/>
            <a:ext cx="9144000" cy="290496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serve the present age,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calling to fulfill,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may it all my powers engage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do my Master's will!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29109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FECE8E0-83C7-4BB0-96DF-C3B9077FBF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1759"/>
            <a:ext cx="9144000" cy="287448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Arm me with jealous care,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in Thy sight to live;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O Thy servant, Lord, prepare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strict account to give!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66725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FECE8E0-83C7-4BB0-96DF-C3B9077FBF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2399"/>
            <a:ext cx="9144000" cy="279320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me to watch and pray,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on Thyself rely,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Assured, if I my trust betray,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shall forever die.</a:t>
            </a:r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58CAE1-5973-48E5-BD19-A874BF523094}"/>
              </a:ext>
            </a:extLst>
          </p:cNvPr>
          <p:cNvSpPr txBox="1"/>
          <p:nvPr/>
        </p:nvSpPr>
        <p:spPr>
          <a:xfrm>
            <a:off x="245651" y="5990178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2647360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Charles Wesley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89220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159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2022-08-31T01:38:11Z</dcterms:created>
  <dcterms:modified xsi:type="dcterms:W3CDTF">2023-06-19T04:23:00Z</dcterms:modified>
</cp:coreProperties>
</file>