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72" r:id="rId3"/>
    <p:sldId id="282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EB4A2-E6F5-E149-F42C-52F3FCBE7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3C1A1-3011-EDD3-C002-D0E56C71F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1EFEB-10AA-8A54-1475-7A19ACC63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BD48B-1CEA-4C2C-8BDB-0BA2DDF656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25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1A5F1-9D58-9366-7C81-CB5B0BBDC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9F5824-5054-ABBF-0756-A8C9FE115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55C21-CB07-AA2B-6EFB-B8BECDB66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89845-9D8C-4371-B7AA-059659E77A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04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930E0-6FDB-6681-0B2B-A05C41994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CC87B-6513-6E1B-FE3F-34A8B8D63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F7B63-564F-BC32-4B20-0FE442DDA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F5EB4-9350-452A-BFEB-FE06A0875A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3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C207C8-9926-F861-ADBB-CFF0F7C9F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A81D8-48FF-849E-8EBB-5C7A25D8D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2EA68-9932-A748-1590-8F55F6FC5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6AC76-42C8-4EA5-A417-29798E7775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332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6F34A-7BA1-2970-983E-E196CAF2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F3CD2-C461-9A81-F969-FC62FD002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8131DD-F084-B636-6C0E-4114DC6EE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DF8C6-7EA9-4D0A-AB39-73AA567005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557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3BAA72-A29B-460D-E6E7-64167D3FA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E3802C-E6FD-264A-789D-BC0317D2E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444770-0A19-CA64-9977-220B0B8D3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1573-08BA-473C-8366-4B8A1AE83D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232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425B7C-50E4-5ED0-8015-09132145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C41B11C-FB9D-680F-B883-5F4785091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1C036CC-6BBE-1E99-F4F5-C45AC4E1C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7922E-FF23-42FE-B165-88BBA620D7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254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4028C99-6B85-7CF7-98A1-4A9955DED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B98CF83-F512-F964-27EC-576E37B98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1E318F8-82E9-7CF5-B9FF-04E16B333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2B569-70D1-4B7E-9B57-12BEF4052F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7158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D40FD7-6813-2A20-45C3-E066DEF4C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B7702D4-FB7B-1BC8-7039-5291C5EB5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AC86C46-ECB2-1369-EC66-4C6356E8F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1F0A-5AEE-4EE1-BCA8-A1E5E56EBC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488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0B068E-132E-8E7F-C65F-F4120D994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6F47AA-D2F2-26FC-76CC-3E03D7E82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593DFF-AA56-F210-3712-98FEBA8CE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6C4C0-06A9-497A-BEDB-26B6D5EB05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404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055295-6990-9EBC-7306-C27914474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5B27DE-E6D9-69CC-C5BE-C6431BCE7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DB24E7-229A-6C18-CC1B-723F4F8DF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9ABC5-FA86-4BC5-900B-DC961AEEFC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6114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59A172C-9C9B-5189-A0F0-DD593B2A17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13B8A1C-CF19-0800-9C58-C4341F6C4E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6AFC07-61DE-BB33-7656-5CFE80F7B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B90C1-0347-B717-0029-F1C46A5A32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AFB5C-D6C3-97D2-3064-40FC60D580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73FC19-F9EF-40AB-9F35-87B7389DE3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7D77FE10-6E05-BCBA-5EA8-615CABE525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803274"/>
            <a:ext cx="9577388" cy="5578053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Saints of God, lift up your voices,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ye the Lord!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While the host of Heaven rejoices,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ye the Lord!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him as ye onward go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the realms of endless glory;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Let his praise each heart </a:t>
            </a:r>
            <a:r>
              <a:rPr lang="en-AU" altLang="en-US" sz="4000" dirty="0" err="1"/>
              <a:t>o'erflow</a:t>
            </a:r>
            <a:r>
              <a:rPr lang="en-AU" altLang="en-US" sz="4000" dirty="0"/>
              <a:t>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ye the Lord!</a:t>
            </a:r>
            <a:endParaRPr lang="en-AU" altLang="en-US" sz="36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>
            <a:extLst>
              <a:ext uri="{FF2B5EF4-FFF2-40B4-BE49-F238E27FC236}">
                <a16:creationId xmlns:a16="http://schemas.microsoft.com/office/drawing/2014/main" id="{D75AF976-8E68-EE60-F307-8ADAE444CD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1463" y="685800"/>
            <a:ext cx="9109075" cy="54864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the hope of every nation,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ye the Lord!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He has bought for us salvation,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ye the Lord!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Jesus died for you and me,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Died for all on Calvary's mountain;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Every sinner may be free,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Praise ye the Lord!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en-AU" altLang="en-US" sz="3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FD79286-1379-BCDE-B11B-06AA98213A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495300"/>
            <a:ext cx="10585450" cy="58674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  <a:endParaRPr lang="en-AU" altLang="en-US" sz="2000" dirty="0"/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Thousands have in Christ </a:t>
            </a:r>
            <a:r>
              <a:rPr lang="en-AU" altLang="en-US" sz="4000" dirty="0" err="1"/>
              <a:t>believèd</a:t>
            </a:r>
            <a:r>
              <a:rPr lang="en-AU" altLang="en-US" sz="4000" dirty="0"/>
              <a:t>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Praise ye the Lord!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his pardoning love </a:t>
            </a:r>
            <a:r>
              <a:rPr lang="en-AU" altLang="en-US" sz="4000" dirty="0" err="1"/>
              <a:t>receivèd</a:t>
            </a:r>
            <a:r>
              <a:rPr lang="en-AU" altLang="en-US" sz="4000" dirty="0"/>
              <a:t>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Praise ye the Lord!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We have joined the happy throng,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God is with us, we're his soldiers;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Jesus shall be all our song,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Praise ye the Lord!</a:t>
            </a:r>
            <a:endParaRPr lang="en-AU" altLang="en-US" sz="3600" dirty="0"/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E307EF88-B84F-9D09-93FA-D55CF287F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62663"/>
            <a:ext cx="30241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Saints of God, lift up your voices</a:t>
            </a:r>
          </a:p>
          <a:p>
            <a:pPr eaLnBrk="1" hangingPunct="1"/>
            <a:r>
              <a:rPr lang="en-US" altLang="en-US" sz="1100"/>
              <a:t>Anon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</TotalTime>
  <Words>172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381. Saints of God, Lift up Your Voices</dc:title>
  <dc:creator>E. Langley Smith</dc:creator>
  <cp:lastModifiedBy>Narelle Wheaton</cp:lastModifiedBy>
  <cp:revision>6</cp:revision>
  <cp:lastPrinted>1601-01-01T00:00:00Z</cp:lastPrinted>
  <dcterms:created xsi:type="dcterms:W3CDTF">2002-01-13T22:33:29Z</dcterms:created>
  <dcterms:modified xsi:type="dcterms:W3CDTF">2023-06-15T06:45:53Z</dcterms:modified>
</cp:coreProperties>
</file>