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D421EDE-59E5-4C9A-B2D3-72615C3C9960}"/>
    <pc:docChg chg="custSel addSld modSld">
      <pc:chgData name="Narelle Wheaton" userId="6e1b2b30-480e-4f91-806b-6735d5b9e446" providerId="ADAL" clId="{8D421EDE-59E5-4C9A-B2D3-72615C3C9960}" dt="2023-06-14T07:57:12.353" v="60" actId="1076"/>
      <pc:docMkLst>
        <pc:docMk/>
      </pc:docMkLst>
      <pc:sldChg chg="modSp mod">
        <pc:chgData name="Narelle Wheaton" userId="6e1b2b30-480e-4f91-806b-6735d5b9e446" providerId="ADAL" clId="{8D421EDE-59E5-4C9A-B2D3-72615C3C9960}" dt="2023-06-14T07:55:23.643" v="21" actId="1076"/>
        <pc:sldMkLst>
          <pc:docMk/>
          <pc:sldMk cId="3625682713" sldId="256"/>
        </pc:sldMkLst>
        <pc:spChg chg="mod">
          <ac:chgData name="Narelle Wheaton" userId="6e1b2b30-480e-4f91-806b-6735d5b9e446" providerId="ADAL" clId="{8D421EDE-59E5-4C9A-B2D3-72615C3C9960}" dt="2023-06-14T07:55:23.643" v="21" actId="1076"/>
          <ac:spMkLst>
            <pc:docMk/>
            <pc:sldMk cId="3625682713" sldId="256"/>
            <ac:spMk id="3" creationId="{47C18138-5521-4AEB-9505-DBDED9BF0931}"/>
          </ac:spMkLst>
        </pc:spChg>
      </pc:sldChg>
      <pc:sldChg chg="modSp mod">
        <pc:chgData name="Narelle Wheaton" userId="6e1b2b30-480e-4f91-806b-6735d5b9e446" providerId="ADAL" clId="{8D421EDE-59E5-4C9A-B2D3-72615C3C9960}" dt="2023-06-14T07:56:09.185" v="37" actId="1076"/>
        <pc:sldMkLst>
          <pc:docMk/>
          <pc:sldMk cId="812126241" sldId="257"/>
        </pc:sldMkLst>
        <pc:spChg chg="mod">
          <ac:chgData name="Narelle Wheaton" userId="6e1b2b30-480e-4f91-806b-6735d5b9e446" providerId="ADAL" clId="{8D421EDE-59E5-4C9A-B2D3-72615C3C9960}" dt="2023-06-14T07:56:09.185" v="37" actId="1076"/>
          <ac:spMkLst>
            <pc:docMk/>
            <pc:sldMk cId="812126241" sldId="257"/>
            <ac:spMk id="3" creationId="{47C18138-5521-4AEB-9505-DBDED9BF0931}"/>
          </ac:spMkLst>
        </pc:spChg>
      </pc:sldChg>
      <pc:sldChg chg="delSp modSp mod">
        <pc:chgData name="Narelle Wheaton" userId="6e1b2b30-480e-4f91-806b-6735d5b9e446" providerId="ADAL" clId="{8D421EDE-59E5-4C9A-B2D3-72615C3C9960}" dt="2023-06-14T07:56:53.862" v="53" actId="1076"/>
        <pc:sldMkLst>
          <pc:docMk/>
          <pc:sldMk cId="4269165616" sldId="258"/>
        </pc:sldMkLst>
        <pc:spChg chg="mod">
          <ac:chgData name="Narelle Wheaton" userId="6e1b2b30-480e-4f91-806b-6735d5b9e446" providerId="ADAL" clId="{8D421EDE-59E5-4C9A-B2D3-72615C3C9960}" dt="2023-06-14T07:56:53.862" v="53" actId="1076"/>
          <ac:spMkLst>
            <pc:docMk/>
            <pc:sldMk cId="4269165616" sldId="258"/>
            <ac:spMk id="3" creationId="{47C18138-5521-4AEB-9505-DBDED9BF0931}"/>
          </ac:spMkLst>
        </pc:spChg>
        <pc:spChg chg="del">
          <ac:chgData name="Narelle Wheaton" userId="6e1b2b30-480e-4f91-806b-6735d5b9e446" providerId="ADAL" clId="{8D421EDE-59E5-4C9A-B2D3-72615C3C9960}" dt="2023-06-14T07:56:31.805" v="45" actId="478"/>
          <ac:spMkLst>
            <pc:docMk/>
            <pc:sldMk cId="4269165616" sldId="258"/>
            <ac:spMk id="4" creationId="{5C2BA4C8-7BFA-4224-8B4E-E78C33C72246}"/>
          </ac:spMkLst>
        </pc:spChg>
      </pc:sldChg>
      <pc:sldChg chg="modSp add mod">
        <pc:chgData name="Narelle Wheaton" userId="6e1b2b30-480e-4f91-806b-6735d5b9e446" providerId="ADAL" clId="{8D421EDE-59E5-4C9A-B2D3-72615C3C9960}" dt="2023-06-14T07:55:36.830" v="27" actId="14100"/>
        <pc:sldMkLst>
          <pc:docMk/>
          <pc:sldMk cId="1211242870" sldId="259"/>
        </pc:sldMkLst>
        <pc:spChg chg="mod">
          <ac:chgData name="Narelle Wheaton" userId="6e1b2b30-480e-4f91-806b-6735d5b9e446" providerId="ADAL" clId="{8D421EDE-59E5-4C9A-B2D3-72615C3C9960}" dt="2023-06-14T07:55:36.830" v="27" actId="14100"/>
          <ac:spMkLst>
            <pc:docMk/>
            <pc:sldMk cId="1211242870" sldId="259"/>
            <ac:spMk id="3" creationId="{47C18138-5521-4AEB-9505-DBDED9BF0931}"/>
          </ac:spMkLst>
        </pc:spChg>
      </pc:sldChg>
      <pc:sldChg chg="modSp add mod">
        <pc:chgData name="Narelle Wheaton" userId="6e1b2b30-480e-4f91-806b-6735d5b9e446" providerId="ADAL" clId="{8D421EDE-59E5-4C9A-B2D3-72615C3C9960}" dt="2023-06-14T07:56:24.169" v="43" actId="14100"/>
        <pc:sldMkLst>
          <pc:docMk/>
          <pc:sldMk cId="1898391055" sldId="260"/>
        </pc:sldMkLst>
        <pc:spChg chg="mod">
          <ac:chgData name="Narelle Wheaton" userId="6e1b2b30-480e-4f91-806b-6735d5b9e446" providerId="ADAL" clId="{8D421EDE-59E5-4C9A-B2D3-72615C3C9960}" dt="2023-06-14T07:56:24.169" v="43" actId="14100"/>
          <ac:spMkLst>
            <pc:docMk/>
            <pc:sldMk cId="1898391055" sldId="260"/>
            <ac:spMk id="3" creationId="{47C18138-5521-4AEB-9505-DBDED9BF0931}"/>
          </ac:spMkLst>
        </pc:spChg>
      </pc:sldChg>
      <pc:sldChg chg="modSp add mod">
        <pc:chgData name="Narelle Wheaton" userId="6e1b2b30-480e-4f91-806b-6735d5b9e446" providerId="ADAL" clId="{8D421EDE-59E5-4C9A-B2D3-72615C3C9960}" dt="2023-06-14T07:57:12.353" v="60" actId="1076"/>
        <pc:sldMkLst>
          <pc:docMk/>
          <pc:sldMk cId="1976652871" sldId="261"/>
        </pc:sldMkLst>
        <pc:spChg chg="mod">
          <ac:chgData name="Narelle Wheaton" userId="6e1b2b30-480e-4f91-806b-6735d5b9e446" providerId="ADAL" clId="{8D421EDE-59E5-4C9A-B2D3-72615C3C9960}" dt="2023-06-14T07:57:12.353" v="60" actId="1076"/>
          <ac:spMkLst>
            <pc:docMk/>
            <pc:sldMk cId="1976652871" sldId="261"/>
            <ac:spMk id="3" creationId="{47C18138-5521-4AEB-9505-DBDED9BF093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252DD-3D29-407A-8DBD-C046C6ABBF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B7D4BA-77BA-4457-8453-A2170A665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42ED6-B19F-4349-B3EA-655482251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11C2D-6497-4602-97B7-A260EFFB7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9A108-D339-48DF-9CFC-609E9F59C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1684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0725B-83AA-4C07-ADF8-C717278C3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854EB2-96AB-49B5-84BA-F5272BE01E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E7E44-7F20-450A-9C34-47142407A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F983F-C006-4B1C-87BA-B2F70F953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44DEDA-A80D-49AE-872F-1C47A418F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8213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A01B0E-0273-42C6-B50E-6522509866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02910D-5CC4-4370-9323-2A24B806D0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7E7003-5B87-41E1-97B1-150946BF3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B2AE4-9EE7-494A-BD75-D5BC72E87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D51B1-9E5C-4F7F-9588-2B597B8B5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7974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31FBD-3B67-41E9-968D-4F7323948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7557B-24E7-4040-A6A6-15B353B91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79FBD-1221-4122-BF8F-01276320C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61D8D0-5504-49F9-BA31-E9BB95248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2EF67-E218-4C54-A085-CAE4B0A99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3199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9A628-A3AD-497D-B4B8-EA0F1DB98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4EF893-FD63-46E6-A07D-35E189A46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FDE3A4-A984-4E77-A5E8-3B723F44E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273DFF-E69A-484C-8A52-5A78ADA0A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FEB43-96FA-4776-A19A-759B47C97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1181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934-83D4-44FA-9123-4524D74F6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CC486-CA9D-4839-80AF-C5C67F80A7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510946-A30E-4D08-BA40-74980BDE9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7A3D41-4B1E-4A7A-A3DC-E12A4DBEF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8607ED-B6EC-4166-AB8E-33FE4633C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B628AF-4A4E-4479-980D-2A4AFE091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8052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5AB0D-874A-4B3D-8906-A6E8227AD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D6CFE3-1196-46C6-B8B3-F3A342202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8737B6-042A-439A-BF80-868A71EF7A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098318-D15F-4A9C-99B8-0092E539E9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2DA0B8-D7C2-4E3B-BF78-579FA3057F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6E5DEA-BE73-4FB3-85A9-8A13D726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D54283-6719-4CE5-A651-2D2C0C595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98238C-041C-487B-9C58-0B86CEB01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057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5A36F-D5BC-4826-B382-9C0D0F460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488D1F-9E09-4B23-82E9-F2A1274D4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6E2220-E281-4B4A-A991-433884F09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44C401-D4E3-4756-BC3E-9593C400B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5323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7EC826-CB97-4767-B9D5-0BCEB28CA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0AFFF1-9ED2-48CD-8D4D-551A7DA9A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6DD9FE-9FD9-4BAB-92F1-C3B38AEE3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0290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E57DD-F918-41A4-AA7F-E1EE9B662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1C2BC-2F1B-4779-BFC8-86359E820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0A1A7-3903-4BA9-9732-60D69DB7BB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5A936-B4CB-484C-8DDB-DE9D7C945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BE574F-1997-4474-BC55-E427D081E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6DB704-0C39-40DA-8062-1DFC130B6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7826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6C34C-428D-41C7-896C-05BC5BB39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E3D306-DC3D-4381-852F-107E850872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0DBB87-4033-4DC8-9252-B58FDE868A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25A474-C458-4582-A04D-5D0CBA8FA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06507B-D0BE-4BCD-9C5D-CDE0A8EAC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204AE-A699-435C-A45F-5044A72E9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6809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F8097-A9DA-48FF-896A-6B268E7DF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2BE3F4-3A45-45C8-AB82-B8845EE59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84A5EF-ADF1-4954-AEE3-888C16F98C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6637D-718D-4A42-BACE-02645270035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E492D9-F7D5-4089-9B05-E9C29D8301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1122D-DA61-489C-9EC1-E3B64699D7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17F9E-81E6-4B79-8A4E-A595B0AE841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166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7C18138-5521-4AEB-9505-DBDED9BF0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3575"/>
            <a:ext cx="9144000" cy="3970850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Forward! be our watchword,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Steps and voices joined;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Seek the things before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Not a look behind.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Burns the fiery pillar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our army's head;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682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7C18138-5521-4AEB-9505-DBDED9BF0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76538"/>
            <a:ext cx="9144000" cy="348558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Who shall dream of shrinking,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our Captain led?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 through the desert,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the toil and fight;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Jordan flows before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Zion beams with light.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24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7C18138-5521-4AEB-9505-DBDED9BF0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1877" y="1510369"/>
            <a:ext cx="10911840" cy="383726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Forward, flock of Jesus,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Salt of all the earth,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each yearning purpose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Springs to glorious birth.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Sick, they ask for healing,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Blind, they grope for day;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126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7C18138-5521-4AEB-9505-DBDED9BF0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1367072"/>
            <a:ext cx="10911840" cy="3594227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Pour upon the nations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Wisdom's loving ray.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Forward, out of error,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Leave behind the night;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 through the darkness,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 into light.</a:t>
            </a:r>
            <a:endParaRPr lang="en-A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391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7C18138-5521-4AEB-9505-DBDED9BF0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3776"/>
            <a:ext cx="9144000" cy="375044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Glories upon glories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Hath our God prepared,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souls that love Him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day to be shared.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Eye hath not beheld them,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Ear hath never heard,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165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7C18138-5521-4AEB-9505-DBDED9BF0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3570"/>
            <a:ext cx="9144000" cy="3650860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Nor of these hath uttered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Thought or speech a word.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Forward, ever forward,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heaven is bright;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the veil be lifted,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our faith be sight.</a:t>
            </a:r>
            <a:endParaRPr lang="en-AU" sz="18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2BA4C8-7BFA-4224-8B4E-E78C33C72246}"/>
              </a:ext>
            </a:extLst>
          </p:cNvPr>
          <p:cNvSpPr txBox="1"/>
          <p:nvPr/>
        </p:nvSpPr>
        <p:spPr>
          <a:xfrm>
            <a:off x="365760" y="5734149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Forward! be our watchword</a:t>
            </a:r>
          </a:p>
          <a:p>
            <a:r>
              <a:rPr lang="en-US" sz="1100" dirty="0">
                <a:solidFill>
                  <a:schemeClr val="bg1"/>
                </a:solidFill>
              </a:rPr>
              <a:t>Henry Alford (1810-1871)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976652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248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2022-08-22T06:56:17Z</dcterms:created>
  <dcterms:modified xsi:type="dcterms:W3CDTF">2023-06-14T07:57:17Z</dcterms:modified>
</cp:coreProperties>
</file>