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B0954D2-0A25-4C84-922E-95B092CB5E8C}"/>
    <pc:docChg chg="custSel modSld">
      <pc:chgData name="Narelle Wheaton" userId="6e1b2b30-480e-4f91-806b-6735d5b9e446" providerId="ADAL" clId="{0B0954D2-0A25-4C84-922E-95B092CB5E8C}" dt="2023-06-21T07:02:57.893" v="17" actId="14100"/>
      <pc:docMkLst>
        <pc:docMk/>
      </pc:docMkLst>
      <pc:sldChg chg="modSp mod">
        <pc:chgData name="Narelle Wheaton" userId="6e1b2b30-480e-4f91-806b-6735d5b9e446" providerId="ADAL" clId="{0B0954D2-0A25-4C84-922E-95B092CB5E8C}" dt="2023-06-21T07:02:50.398" v="16" actId="27636"/>
        <pc:sldMkLst>
          <pc:docMk/>
          <pc:sldMk cId="1580509707" sldId="256"/>
        </pc:sldMkLst>
        <pc:spChg chg="mod">
          <ac:chgData name="Narelle Wheaton" userId="6e1b2b30-480e-4f91-806b-6735d5b9e446" providerId="ADAL" clId="{0B0954D2-0A25-4C84-922E-95B092CB5E8C}" dt="2023-06-21T07:02:50.398" v="16" actId="27636"/>
          <ac:spMkLst>
            <pc:docMk/>
            <pc:sldMk cId="1580509707" sldId="256"/>
            <ac:spMk id="3" creationId="{E83A1319-193C-4360-8EB6-329655A60942}"/>
          </ac:spMkLst>
        </pc:spChg>
      </pc:sldChg>
      <pc:sldChg chg="modSp mod">
        <pc:chgData name="Narelle Wheaton" userId="6e1b2b30-480e-4f91-806b-6735d5b9e446" providerId="ADAL" clId="{0B0954D2-0A25-4C84-922E-95B092CB5E8C}" dt="2023-06-21T07:02:57.893" v="17" actId="14100"/>
        <pc:sldMkLst>
          <pc:docMk/>
          <pc:sldMk cId="889913465" sldId="258"/>
        </pc:sldMkLst>
        <pc:spChg chg="mod">
          <ac:chgData name="Narelle Wheaton" userId="6e1b2b30-480e-4f91-806b-6735d5b9e446" providerId="ADAL" clId="{0B0954D2-0A25-4C84-922E-95B092CB5E8C}" dt="2023-06-21T07:02:57.893" v="17" actId="14100"/>
          <ac:spMkLst>
            <pc:docMk/>
            <pc:sldMk cId="889913465" sldId="258"/>
            <ac:spMk id="3" creationId="{E83A1319-193C-4360-8EB6-329655A6094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7311A-4F81-40F5-8104-08BAE771C6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2A7163-0475-423D-81B1-2C1351FBCB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CC2C1-B009-4822-91CE-1E5772C3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D62E1E-D100-469A-9CFD-31FE22ABA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783F47-9C2E-4751-A8D7-D8F09F320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4195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B8298-A33A-4D68-9539-AEF5792E9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C79BF7-0876-4035-8BD1-16441F7DBA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0A5D3-508B-45DE-9194-C04C0E2E8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FC869-9213-4514-889B-0773B04FE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87378C-E068-4B1B-B988-C352A9760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3710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5E0277-0A84-4493-9EC1-6741220E31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3E8CE9-F159-4166-BC86-2747B9BFFD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C9DA63-5DF3-4F31-982A-850ADE390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6EDCF-F49F-4E00-893E-5E3D87656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62D89-2A6B-4B6F-BDA2-6838C0646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7529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793D7-2ABE-445F-91B3-E453B9D1D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4A9DC-CAA5-4E61-AB00-02D54471E1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A6B486-2593-4E7D-AEC5-56DD4E920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930D86-75F7-4DF3-8F7F-E0EEE4B66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5BA8B-A388-4DA9-834B-03264BE26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14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65299-09A9-4657-A8B8-66E9DC2B7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97EA9E-90F6-4B93-BFFA-0F473B1A2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D1D01-F131-47C5-9847-99EBC7376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85D96-5302-4BDB-9817-AEFB52614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2212C4-D70C-4969-863E-D2EE6F263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1395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25875-C8C4-47DE-B4EC-4471B1114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E6C90-6824-47CE-8887-1838FEE880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2C7425-86B6-4EC5-BDA4-3EA5763A78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FA0F5D-6A24-451D-AC15-4B6780FC6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37C3C-F004-4726-9BA0-8391D6F10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BED646-B5A6-4F97-B630-CEF9912CA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124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C1F41-AFD4-4800-96C9-B67BCDDA5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6C5F0-DB87-4473-B31E-007A098B3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422FAB-6097-4033-801E-5EB1722C7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48A9F9-0CB0-4081-9C32-1EAA69FE71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07FCED-E3BE-48CA-AC2F-911F17FD7E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79C39-9D4D-4A39-A97F-798366CCE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5E68EF-1C69-4B24-93B3-FBDECCEE5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D58FC2-86DD-44AF-BF57-495969C88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8813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8143D-60FD-4B1A-A92A-DF48F6416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E4465C-73B2-461D-A5F9-78F893D09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031363-6D57-4ACC-8F4B-8D59A9A5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ABBD89-1846-4EB3-87F3-B399B5EC2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5427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5D2CCD-1F24-40F3-9A60-1C80B8F92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91132F-3FFB-4553-B743-DA2670345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95E85-1292-4874-9447-2F742A02E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2320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2DDC3-EB29-4608-B8D8-35B1DE3E8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54FCA-33BB-4CB6-A245-0DDCCA64A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750EED-DC10-408A-8FDA-460F26949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2990D4-EB1F-43E8-8069-39E8B58A0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EB3F32-04F2-451A-8E70-63687C699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242470-EE38-44C6-8F75-8C12E9505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6536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E6939-4C01-4389-8A5E-84190EAA6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2C8E8F-36EA-4075-A7A9-F915D543CE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A6822-2747-4D0E-9744-9F773A46D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F73538-42EA-41ED-AC4A-B9A09AD0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3B8B00-563C-40E8-A86C-2BD5CF376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0EDF3E-6D02-4C64-84CD-C75DD7797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344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6B7A39-BC77-4094-BA45-5B8E5CB1E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85ECDC-57D2-40F9-9208-48A04142A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330252-5F59-4AD8-9F95-C02F358931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AE102-CACC-41C3-9928-AD04C899FFD4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A7973F-87AC-41AA-A351-57F5804523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C2416-092F-49AB-BF99-5809E0D175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E4B6B-2523-46F0-94D3-883011221EF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688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3A1319-193C-4360-8EB6-329655A60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6251"/>
            <a:ext cx="9144000" cy="3071949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Fight the good fight with all thy might,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thy strength, and Christ thy right;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hold on life and it shall be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joy and crown eternally.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509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3A1319-193C-4360-8EB6-329655A60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5462"/>
            <a:ext cx="9144000" cy="32670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Run the straight race through God's good grace,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Lift up thine eyes and seek His face;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Life with its way before us lies,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the path, and Christ the prize.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173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3A1319-193C-4360-8EB6-329655A60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32710"/>
            <a:ext cx="9144000" cy="3301228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Cast care aside, lean on thy guide,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boundless mercy will provide;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Lean, and the trusting soul shall prove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thy life, and Christ thy love.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913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83A1319-193C-4360-8EB6-329655A60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5500"/>
            <a:ext cx="9144000" cy="26670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Faint not, nor fear, His arms are near,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changeth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not, and thou art dear;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Only believe and thou shalt see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Christ is all in all to thee.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9A948C-5CDF-4971-9DA6-4C7CDB697E9F}"/>
              </a:ext>
            </a:extLst>
          </p:cNvPr>
          <p:cNvSpPr txBox="1"/>
          <p:nvPr/>
        </p:nvSpPr>
        <p:spPr>
          <a:xfrm>
            <a:off x="438150" y="5877610"/>
            <a:ext cx="28956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Fight the good fight with all thy might</a:t>
            </a:r>
          </a:p>
          <a:p>
            <a:r>
              <a:rPr lang="en-US" sz="1000" dirty="0">
                <a:solidFill>
                  <a:schemeClr val="bg1"/>
                </a:solidFill>
              </a:rPr>
              <a:t>John Samuel Bewley </a:t>
            </a:r>
            <a:r>
              <a:rPr lang="en-US" sz="1000" dirty="0" err="1">
                <a:solidFill>
                  <a:schemeClr val="bg1"/>
                </a:solidFill>
              </a:rPr>
              <a:t>Monsell</a:t>
            </a:r>
            <a:r>
              <a:rPr lang="en-US" sz="1000" dirty="0">
                <a:solidFill>
                  <a:schemeClr val="bg1"/>
                </a:solidFill>
              </a:rPr>
              <a:t> (1811-1875)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091959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185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2022-09-13T08:18:57Z</dcterms:created>
  <dcterms:modified xsi:type="dcterms:W3CDTF">2023-06-21T07:03:01Z</dcterms:modified>
</cp:coreProperties>
</file>