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61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8467C-57BC-0A6E-7771-58A1495AE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DCFBD-4360-DD01-35CB-160F12336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2E09F-19F7-19E8-652A-B01734F17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817A-A436-4FDA-8F15-0C4926C549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3377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E5DD99-C741-6F2B-7929-5E14D6B34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1002C-4144-A312-35E8-36430EDF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D41FD-C4EA-BF7C-57DC-2A95E4C1E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D23D2-1D2D-4C04-8503-CAFB49329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4608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373D8-0FD0-DF14-4BAD-604742D43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81CD0-A731-B36D-5793-3D467424E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FA4EB-DBB4-3B3F-9E28-ED1B9D2BA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0FC7B-C160-4EE9-B24B-C0348A024C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1851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A5743-14AA-E993-E6B7-0D89E9188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9A2E0-A741-CC37-03FC-22523A05A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1F8D7-AB3B-13A3-C8C8-32AB8CA5F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AF0B9-151C-42F8-A242-947FFA356D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8417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577A1-6231-4F1C-649F-99FD1E1A1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444EE-EEE8-4D0F-5127-C0CFE16AD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302D7-C001-CCC2-8FF6-50721DB3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AC9D4-1F36-42C5-90FE-8011508A08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84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842684-768B-10BB-DFBC-2C231AE33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FA8B44-DF0F-582D-BF0C-9339333E4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634A5A-76B8-227C-81A9-3411F2E86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185D0-EE7B-411B-80E1-02403B2B96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648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7346C8C-EA8B-BD82-B9EE-24C600725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2D80CA3-F31F-C568-3B40-39FDFF37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C0606A5-9485-3302-C295-A812EB63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F1AA7-92BE-46CE-B4D4-D0F4AD5553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62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E918D0A-5E4E-F073-1E56-6D1517A24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9966233-BC0F-92BD-D4D0-D1A369897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261F054-0238-0FC6-8998-8D8D041E9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D8AF2-EAF4-436C-B427-DFE1ECCE1E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6312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4418AF7-A2E4-F4B6-8883-B55F2A858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8453BDF-2B85-89B6-7D0E-3FD8B0027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48F5E2-27C6-5871-B51E-179973DFD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68434-CAFC-4BAF-B800-68EB0CD54C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81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7C5028-3FED-3BFD-827D-CEF6BC77A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CC5DAB-AEE1-F7B5-6461-D77F735B8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C89D0F-E4EF-C481-D7BE-3A0C8B7AC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AE239-1F43-4FDF-BC72-DB313AB407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9055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9C8BE3-69B0-E31B-776F-F8E25E6D4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BA6F2C-E099-F0E5-D1CD-F6FBF800A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C04C0A-103F-9A68-8654-8DC780F22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B2AF-EBF8-432E-873C-96F8C24704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472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03CF98C-6BAA-7B83-00E0-6A13E0D1A4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F403BA6-5DA8-BE29-DC0E-45813FEDA5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72CB2-36B9-C8C3-1001-AE92DDF745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0FE22-2B96-67AF-5490-66398F7ACE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0EB8BB-052B-439A-3439-BBA95C9189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5D885F-4474-436C-A890-BF566373FF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84FE6E-3667-F109-7FC6-5FA0F20DD3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4744"/>
            <a:ext cx="9144000" cy="413305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Shout aloud salvation, </a:t>
            </a:r>
            <a:br>
              <a:rPr lang="en-AU" altLang="en-US" sz="4000" dirty="0"/>
            </a:br>
            <a:r>
              <a:rPr lang="en-AU" altLang="en-US" sz="4000" dirty="0"/>
              <a:t>and we'll have another song;</a:t>
            </a:r>
            <a:br>
              <a:rPr lang="en-AU" altLang="en-US" sz="4000" dirty="0"/>
            </a:br>
            <a:r>
              <a:rPr lang="en-AU" altLang="en-US" sz="4000" dirty="0"/>
              <a:t>Sing it with a spirit that will start the world along;</a:t>
            </a:r>
            <a:br>
              <a:rPr lang="en-AU" altLang="en-US" sz="4000" dirty="0"/>
            </a:br>
            <a:r>
              <a:rPr lang="en-AU" altLang="en-US" sz="4000" dirty="0"/>
              <a:t>Sing it as our comrades sang it </a:t>
            </a:r>
            <a:br>
              <a:rPr lang="en-AU" altLang="en-US" sz="4000" dirty="0"/>
            </a:br>
            <a:r>
              <a:rPr lang="en-AU" altLang="en-US" sz="4000" dirty="0"/>
              <a:t>many a thousand strong,</a:t>
            </a:r>
            <a:br>
              <a:rPr lang="en-AU" altLang="en-US" sz="4000" dirty="0"/>
            </a:br>
            <a:r>
              <a:rPr lang="en-AU" altLang="en-US" sz="4000" dirty="0"/>
              <a:t>As they were marching to Glory.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50AE4F0-663F-E60E-706F-A64AEE8845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764"/>
            <a:ext cx="9144000" cy="424847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900" dirty="0"/>
            </a:br>
            <a:r>
              <a:rPr lang="en-AU" altLang="en-US" sz="4000" dirty="0"/>
              <a:t>March on, march on!	</a:t>
            </a:r>
            <a:br>
              <a:rPr lang="en-AU" altLang="en-US" sz="4000" dirty="0"/>
            </a:br>
            <a:r>
              <a:rPr lang="en-AU" altLang="en-US" sz="4000" dirty="0"/>
              <a:t>We bring the jubilee;</a:t>
            </a:r>
            <a:br>
              <a:rPr lang="en-AU" altLang="en-US" sz="4000" dirty="0"/>
            </a:br>
            <a:r>
              <a:rPr lang="en-AU" altLang="en-US" sz="4000" dirty="0"/>
              <a:t>Fight on, fight on! </a:t>
            </a:r>
            <a:br>
              <a:rPr lang="en-AU" altLang="en-US" sz="4000" dirty="0"/>
            </a:br>
            <a:r>
              <a:rPr lang="en-AU" altLang="en-US" sz="4000" dirty="0"/>
              <a:t>Salvation makes us free,</a:t>
            </a:r>
            <a:br>
              <a:rPr lang="en-AU" altLang="en-US" sz="4000" dirty="0"/>
            </a:br>
            <a:r>
              <a:rPr lang="en-AU" altLang="en-US" sz="4000" dirty="0"/>
              <a:t>We'll shout our Saviour's praises over every land and sea,</a:t>
            </a:r>
            <a:br>
              <a:rPr lang="en-AU" altLang="en-US" sz="4000" dirty="0"/>
            </a:br>
            <a:r>
              <a:rPr lang="en-AU" altLang="en-US" sz="4000" dirty="0"/>
              <a:t>As we go marching to Glory.</a:t>
            </a:r>
            <a:endParaRPr lang="en-AU" altLang="en-US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A16B4FE4-9570-8560-8F2D-4AFE91AB5FA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4321175"/>
          </a:xfrm>
        </p:spPr>
        <p:txBody>
          <a:bodyPr/>
          <a:lstStyle/>
          <a:p>
            <a:r>
              <a:rPr lang="en-US" altLang="en-US"/>
              <a:t>Verse 2 </a:t>
            </a:r>
            <a:br>
              <a:rPr lang="en-US" altLang="en-US"/>
            </a:br>
            <a:r>
              <a:rPr lang="en-US" altLang="en-US" sz="4000"/>
              <a:t>How the anxious shout it when they hear the joyful sound!</a:t>
            </a:r>
            <a:br>
              <a:rPr lang="en-US" altLang="en-US" sz="4000"/>
            </a:br>
            <a:r>
              <a:rPr lang="en-US" altLang="en-US" sz="4000"/>
              <a:t>How the weakest conquer when the Saviour they have found!</a:t>
            </a:r>
            <a:br>
              <a:rPr lang="en-US" altLang="en-US" sz="4000"/>
            </a:br>
            <a:r>
              <a:rPr lang="en-US" altLang="en-US" sz="4000"/>
              <a:t>How our grand battalions with triumphant power abound,</a:t>
            </a:r>
            <a:br>
              <a:rPr lang="en-US" altLang="en-US" sz="4000"/>
            </a:br>
            <a:r>
              <a:rPr lang="en-US" altLang="en-US" sz="4000"/>
              <a:t>As we go marching to Glory.</a:t>
            </a:r>
            <a:endParaRPr lang="en-US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50AE4F0-663F-E60E-706F-A64AEE8845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764"/>
            <a:ext cx="9144000" cy="424847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900" dirty="0"/>
            </a:br>
            <a:r>
              <a:rPr lang="en-AU" altLang="en-US" sz="4000" dirty="0"/>
              <a:t>March on, march on!	</a:t>
            </a:r>
            <a:br>
              <a:rPr lang="en-AU" altLang="en-US" sz="4000" dirty="0"/>
            </a:br>
            <a:r>
              <a:rPr lang="en-AU" altLang="en-US" sz="4000" dirty="0"/>
              <a:t>We bring the jubilee;</a:t>
            </a:r>
            <a:br>
              <a:rPr lang="en-AU" altLang="en-US" sz="4000" dirty="0"/>
            </a:br>
            <a:r>
              <a:rPr lang="en-AU" altLang="en-US" sz="4000" dirty="0"/>
              <a:t>Fight on, fight on! </a:t>
            </a:r>
            <a:br>
              <a:rPr lang="en-AU" altLang="en-US" sz="4000" dirty="0"/>
            </a:br>
            <a:r>
              <a:rPr lang="en-AU" altLang="en-US" sz="4000" dirty="0"/>
              <a:t>Salvation makes us free,</a:t>
            </a:r>
            <a:br>
              <a:rPr lang="en-AU" altLang="en-US" sz="4000" dirty="0"/>
            </a:br>
            <a:r>
              <a:rPr lang="en-AU" altLang="en-US" sz="4000" dirty="0"/>
              <a:t>We'll shout our Saviour's praises over every land and sea,</a:t>
            </a:r>
            <a:br>
              <a:rPr lang="en-AU" altLang="en-US" sz="4000" dirty="0"/>
            </a:br>
            <a:r>
              <a:rPr lang="en-AU" altLang="en-US" sz="4000" dirty="0"/>
              <a:t>As we go marching to Glory.</a:t>
            </a:r>
            <a:endParaRPr lang="en-AU" altLang="en-US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3917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D1CD196-C911-58CA-D128-F2FEB6D89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4320480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sz="1800" dirty="0"/>
            </a:br>
            <a:r>
              <a:rPr lang="en-AU" altLang="en-US" sz="4000" dirty="0"/>
              <a:t>So we'll make a thoroughfare </a:t>
            </a:r>
            <a:br>
              <a:rPr lang="en-AU" altLang="en-US" sz="4000" dirty="0"/>
            </a:br>
            <a:r>
              <a:rPr lang="en-AU" altLang="en-US" sz="4000" dirty="0"/>
              <a:t>for Jesus and his train;</a:t>
            </a:r>
            <a:br>
              <a:rPr lang="en-AU" altLang="en-US" sz="4000" dirty="0"/>
            </a:br>
            <a:r>
              <a:rPr lang="en-AU" altLang="en-US" sz="4000" dirty="0"/>
              <a:t>All the world shall hear us </a:t>
            </a:r>
            <a:br>
              <a:rPr lang="en-AU" altLang="en-US" sz="4000" dirty="0"/>
            </a:br>
            <a:r>
              <a:rPr lang="en-AU" altLang="en-US" sz="4000" dirty="0"/>
              <a:t>as fresh converts still we gain;</a:t>
            </a:r>
            <a:br>
              <a:rPr lang="en-AU" altLang="en-US" sz="4000" dirty="0"/>
            </a:br>
            <a:r>
              <a:rPr lang="en-AU" altLang="en-US" sz="4000" dirty="0"/>
              <a:t>Sin shall fly before us </a:t>
            </a:r>
            <a:br>
              <a:rPr lang="en-AU" altLang="en-US" sz="4000" dirty="0"/>
            </a:br>
            <a:r>
              <a:rPr lang="en-AU" altLang="en-US" sz="4000" dirty="0"/>
              <a:t>for resistance is in vain,</a:t>
            </a:r>
            <a:br>
              <a:rPr lang="en-AU" altLang="en-US" sz="4000" dirty="0"/>
            </a:br>
            <a:r>
              <a:rPr lang="en-AU" altLang="en-US" sz="4000" dirty="0"/>
              <a:t>As we go marching to Glory.</a:t>
            </a:r>
            <a:endParaRPr lang="en-AU" altLang="en-US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50AE4F0-663F-E60E-706F-A64AEE8845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764"/>
            <a:ext cx="9144000" cy="424847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900" dirty="0"/>
            </a:br>
            <a:r>
              <a:rPr lang="en-AU" altLang="en-US" sz="4000" dirty="0"/>
              <a:t>March on, march on!	</a:t>
            </a:r>
            <a:br>
              <a:rPr lang="en-AU" altLang="en-US" sz="4000" dirty="0"/>
            </a:br>
            <a:r>
              <a:rPr lang="en-AU" altLang="en-US" sz="4000" dirty="0"/>
              <a:t>We bring the jubilee;</a:t>
            </a:r>
            <a:br>
              <a:rPr lang="en-AU" altLang="en-US" sz="4000" dirty="0"/>
            </a:br>
            <a:r>
              <a:rPr lang="en-AU" altLang="en-US" sz="4000" dirty="0"/>
              <a:t>Fight on, fight on! </a:t>
            </a:r>
            <a:br>
              <a:rPr lang="en-AU" altLang="en-US" sz="4000" dirty="0"/>
            </a:br>
            <a:r>
              <a:rPr lang="en-AU" altLang="en-US" sz="4000" dirty="0"/>
              <a:t>Salvation makes us free,</a:t>
            </a:r>
            <a:br>
              <a:rPr lang="en-AU" altLang="en-US" sz="4000" dirty="0"/>
            </a:br>
            <a:r>
              <a:rPr lang="en-AU" altLang="en-US" sz="4000" dirty="0"/>
              <a:t>We'll shout our Saviour's praises over every land and sea,</a:t>
            </a:r>
            <a:br>
              <a:rPr lang="en-AU" altLang="en-US" sz="4000" dirty="0"/>
            </a:br>
            <a:r>
              <a:rPr lang="en-AU" altLang="en-US" sz="4000" dirty="0"/>
              <a:t>As we go marching to Glory.</a:t>
            </a:r>
            <a:endParaRPr lang="en-AU" altLang="en-US" b="1" dirty="0">
              <a:latin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3EEAB9-1E37-DE80-04D5-4DCE7C5DC6D2}"/>
              </a:ext>
            </a:extLst>
          </p:cNvPr>
          <p:cNvSpPr txBox="1"/>
          <p:nvPr/>
        </p:nvSpPr>
        <p:spPr>
          <a:xfrm>
            <a:off x="407988" y="6092825"/>
            <a:ext cx="60928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Shout aloud salvation, and we'll have another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George Scott Railton (1849-1913)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96600847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</TotalTime>
  <Words>309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815. Shout aloud salvation,and we'll have another song; Sing it with a spirit  that will start the world along; Sing it as our comrades sang it  many a thousand strong, As they were marching to Glory.</dc:title>
  <dc:creator>Perth Fortress Salvos</dc:creator>
  <cp:lastModifiedBy>Narelle Wheaton</cp:lastModifiedBy>
  <cp:revision>5</cp:revision>
  <dcterms:created xsi:type="dcterms:W3CDTF">1999-02-05T03:59:12Z</dcterms:created>
  <dcterms:modified xsi:type="dcterms:W3CDTF">2023-06-26T03:27:20Z</dcterms:modified>
</cp:coreProperties>
</file>