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654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827A4E6A-4744-45C7-ACCC-111C60C44EBD}"/>
    <pc:docChg chg="custSel modSld">
      <pc:chgData name="Narelle Wheaton" userId="6e1b2b30-480e-4f91-806b-6735d5b9e446" providerId="ADAL" clId="{827A4E6A-4744-45C7-ACCC-111C60C44EBD}" dt="2023-06-14T06:49:38.044" v="19" actId="404"/>
      <pc:docMkLst>
        <pc:docMk/>
      </pc:docMkLst>
      <pc:sldChg chg="modSp mod">
        <pc:chgData name="Narelle Wheaton" userId="6e1b2b30-480e-4f91-806b-6735d5b9e446" providerId="ADAL" clId="{827A4E6A-4744-45C7-ACCC-111C60C44EBD}" dt="2023-06-14T06:49:18.232" v="15" actId="404"/>
        <pc:sldMkLst>
          <pc:docMk/>
          <pc:sldMk cId="1721254150" sldId="256"/>
        </pc:sldMkLst>
        <pc:spChg chg="mod">
          <ac:chgData name="Narelle Wheaton" userId="6e1b2b30-480e-4f91-806b-6735d5b9e446" providerId="ADAL" clId="{827A4E6A-4744-45C7-ACCC-111C60C44EBD}" dt="2023-06-14T06:49:18.232" v="15" actId="404"/>
          <ac:spMkLst>
            <pc:docMk/>
            <pc:sldMk cId="1721254150" sldId="256"/>
            <ac:spMk id="3" creationId="{DEA13C35-A1F6-4651-84A9-70A533168152}"/>
          </ac:spMkLst>
        </pc:spChg>
      </pc:sldChg>
      <pc:sldChg chg="modSp mod">
        <pc:chgData name="Narelle Wheaton" userId="6e1b2b30-480e-4f91-806b-6735d5b9e446" providerId="ADAL" clId="{827A4E6A-4744-45C7-ACCC-111C60C44EBD}" dt="2023-06-14T06:49:23.274" v="16" actId="404"/>
        <pc:sldMkLst>
          <pc:docMk/>
          <pc:sldMk cId="3164729971" sldId="257"/>
        </pc:sldMkLst>
        <pc:spChg chg="mod">
          <ac:chgData name="Narelle Wheaton" userId="6e1b2b30-480e-4f91-806b-6735d5b9e446" providerId="ADAL" clId="{827A4E6A-4744-45C7-ACCC-111C60C44EBD}" dt="2023-06-14T06:49:23.274" v="16" actId="404"/>
          <ac:spMkLst>
            <pc:docMk/>
            <pc:sldMk cId="3164729971" sldId="257"/>
            <ac:spMk id="3" creationId="{DEA13C35-A1F6-4651-84A9-70A533168152}"/>
          </ac:spMkLst>
        </pc:spChg>
      </pc:sldChg>
      <pc:sldChg chg="modSp mod">
        <pc:chgData name="Narelle Wheaton" userId="6e1b2b30-480e-4f91-806b-6735d5b9e446" providerId="ADAL" clId="{827A4E6A-4744-45C7-ACCC-111C60C44EBD}" dt="2023-06-14T06:49:27.320" v="17" actId="404"/>
        <pc:sldMkLst>
          <pc:docMk/>
          <pc:sldMk cId="2812913172" sldId="258"/>
        </pc:sldMkLst>
        <pc:spChg chg="mod">
          <ac:chgData name="Narelle Wheaton" userId="6e1b2b30-480e-4f91-806b-6735d5b9e446" providerId="ADAL" clId="{827A4E6A-4744-45C7-ACCC-111C60C44EBD}" dt="2023-06-14T06:49:27.320" v="17" actId="404"/>
          <ac:spMkLst>
            <pc:docMk/>
            <pc:sldMk cId="2812913172" sldId="258"/>
            <ac:spMk id="3" creationId="{DEA13C35-A1F6-4651-84A9-70A533168152}"/>
          </ac:spMkLst>
        </pc:spChg>
      </pc:sldChg>
      <pc:sldChg chg="modSp mod">
        <pc:chgData name="Narelle Wheaton" userId="6e1b2b30-480e-4f91-806b-6735d5b9e446" providerId="ADAL" clId="{827A4E6A-4744-45C7-ACCC-111C60C44EBD}" dt="2023-06-14T06:49:31.704" v="18" actId="404"/>
        <pc:sldMkLst>
          <pc:docMk/>
          <pc:sldMk cId="3511368756" sldId="259"/>
        </pc:sldMkLst>
        <pc:spChg chg="mod">
          <ac:chgData name="Narelle Wheaton" userId="6e1b2b30-480e-4f91-806b-6735d5b9e446" providerId="ADAL" clId="{827A4E6A-4744-45C7-ACCC-111C60C44EBD}" dt="2023-06-14T06:49:31.704" v="18" actId="404"/>
          <ac:spMkLst>
            <pc:docMk/>
            <pc:sldMk cId="3511368756" sldId="259"/>
            <ac:spMk id="3" creationId="{DEA13C35-A1F6-4651-84A9-70A533168152}"/>
          </ac:spMkLst>
        </pc:spChg>
      </pc:sldChg>
      <pc:sldChg chg="modSp mod">
        <pc:chgData name="Narelle Wheaton" userId="6e1b2b30-480e-4f91-806b-6735d5b9e446" providerId="ADAL" clId="{827A4E6A-4744-45C7-ACCC-111C60C44EBD}" dt="2023-06-14T06:49:38.044" v="19" actId="404"/>
        <pc:sldMkLst>
          <pc:docMk/>
          <pc:sldMk cId="160961292" sldId="260"/>
        </pc:sldMkLst>
        <pc:spChg chg="mod">
          <ac:chgData name="Narelle Wheaton" userId="6e1b2b30-480e-4f91-806b-6735d5b9e446" providerId="ADAL" clId="{827A4E6A-4744-45C7-ACCC-111C60C44EBD}" dt="2023-06-14T06:49:38.044" v="19" actId="404"/>
          <ac:spMkLst>
            <pc:docMk/>
            <pc:sldMk cId="160961292" sldId="260"/>
            <ac:spMk id="3" creationId="{DEA13C35-A1F6-4651-84A9-70A53316815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F9484D-F5C7-4ADA-9AD5-A3C9544E09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09DC1D-0369-448E-A8CE-4A4FC5928B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5C1047-7B09-41A0-8D91-270D79C79E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79B18-8C33-4449-9F0B-217A8B36E5B4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9536DA-BBA3-4C0B-AEF8-8781326D16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7CEA89-CED3-4268-911C-8C7754F1E6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76F6-0B87-4FFA-96BD-4DB01630680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80635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233006-3D19-43FF-96D7-C2C641A2AB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AE555C-E55D-4A34-B14F-0140C53025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6598DA-5207-46A4-AD89-6AF90D2B7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79B18-8C33-4449-9F0B-217A8B36E5B4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4247AD-1B29-415A-B61E-B144DAFA30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C0EF8-DEF1-4052-8927-79AB74404C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76F6-0B87-4FFA-96BD-4DB01630680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398419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1DEA6D9-6E17-475F-A5D8-3580159E28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33E5EB-836A-4038-9872-4A084F0191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15E267-5F7E-4F6E-BB57-6B8BB6BCAB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79B18-8C33-4449-9F0B-217A8B36E5B4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ACBC76-98E8-4013-89B2-45651557FE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96E508-80A6-44E8-B5B3-737ACEB5D5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76F6-0B87-4FFA-96BD-4DB01630680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823613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219A43-8D73-4DCE-98AE-34EFBC683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8EA4BA-9056-4564-AC52-B554789DF1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607D32-0ED8-4BBA-9FDA-CF2695FAFD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79B18-8C33-4449-9F0B-217A8B36E5B4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7A516C-78AF-4D42-B74A-E612BC4377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E37F40-ADCC-429D-9109-62602F6D3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76F6-0B87-4FFA-96BD-4DB01630680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83873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76F51B-8341-4EA8-80FD-94CA1F1A3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08D391-C8D1-49FE-9D2B-F781B24E0F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8E699A-BE8B-447C-BA5F-2ACD3FF3C9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79B18-8C33-4449-9F0B-217A8B36E5B4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064413-FB37-4A1C-9F35-8854ADBFFB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D52ACF-117E-435F-9F37-D480948E27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76F6-0B87-4FFA-96BD-4DB01630680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5036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0FB4B7-E74B-4466-ACA4-1FC86B943D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D256B5-E91F-4D9E-A37D-5574E6606A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85CA14-2DE7-4C39-B01A-422E2C9C6B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399F46-157F-4625-9DCD-171800FB8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79B18-8C33-4449-9F0B-217A8B36E5B4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50E6D8-6B79-4D2E-B1D6-FD8DF74F8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D01974-A63E-4AD0-A32E-1FF7430EC4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76F6-0B87-4FFA-96BD-4DB01630680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41846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E0EC58-50BD-47C4-9431-0BD0C95D49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2D015B-E0E6-404C-A4CC-F7ED5C11DE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BA2BF5-7564-4F1C-8B2F-5D4D390409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E278D0-C8BF-4652-8B06-8172B558B7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F934C5B-1C75-4988-8256-D1ED49CEDD9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BEC2E0C-0020-41E0-BC02-535596D037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79B18-8C33-4449-9F0B-217A8B36E5B4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6C2C10D-4CEB-45B1-9EF9-9B01DAE494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86F1DD-A8AA-4E97-9326-EAEE104252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76F6-0B87-4FFA-96BD-4DB01630680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66348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1B3418-1685-451A-924D-59FB9332E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B778E7-7AF5-42D2-BC8A-202AAA4804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79B18-8C33-4449-9F0B-217A8B36E5B4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97272D-5B5B-423F-8B45-C38D292098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C209F5E-E539-4BAE-BF38-606D8B023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76F6-0B87-4FFA-96BD-4DB01630680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745860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0852DE-6D9D-4B53-8AE7-F83232C6C3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79B18-8C33-4449-9F0B-217A8B36E5B4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60D8675-F718-4A59-8A65-4CCCDB1252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DDC4EE-6756-4CCE-AF05-299B1901A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76F6-0B87-4FFA-96BD-4DB01630680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61182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0A7CAC-478B-43EE-90C2-BE2F9DF1B2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2C9E27-63C4-4C15-854E-E750E7AFB4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C6F91A-8368-440D-810C-C7300BD5FE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0A4338-713D-46ED-8FAE-AAB23B320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79B18-8C33-4449-9F0B-217A8B36E5B4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8FB394-1B04-49D8-B36D-BD5C89EF72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279A21-D74D-464A-B8BF-A644C65C45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76F6-0B87-4FFA-96BD-4DB01630680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158659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68F10B-CEE3-462B-B71B-A486F98D3B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F3E9A1-6E66-425D-B71B-FD113B9CAC8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2E91975-C72D-42C3-95FF-DC35D7FAC5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46D6F9-CC06-40C3-8B03-D9F2079ECB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79B18-8C33-4449-9F0B-217A8B36E5B4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7DAD5A-D863-424F-AB1F-14CFABE213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6393B7-240E-488F-83BF-63D714A6D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76F6-0B87-4FFA-96BD-4DB01630680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33882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DC315A2-91EF-4619-89E4-013E2A07FC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79DFB2-F2D6-4B82-8F37-FEA0FD0F61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C615A5-A238-4AB5-A0C2-5158FAACEC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C79B18-8C33-4449-9F0B-217A8B36E5B4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CB47DA-9FDD-4D9D-9AB2-AD743C8045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DF4DDE-BC89-45BB-8925-462CDF26FE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CE76F6-0B87-4FFA-96BD-4DB01630680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0248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EA13C35-A1F6-4651-84A9-70A5331681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57412"/>
            <a:ext cx="9144000" cy="2543175"/>
          </a:xfrm>
        </p:spPr>
        <p:txBody>
          <a:bodyPr>
            <a:normAutofit lnSpcReduction="10000"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Through all the changing scenes of life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trouble and in joy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praises of my God shall still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heart and tongue employ</a:t>
            </a:r>
          </a:p>
        </p:txBody>
      </p:sp>
    </p:spTree>
    <p:extLst>
      <p:ext uri="{BB962C8B-B14F-4D97-AF65-F5344CB8AC3E}">
        <p14:creationId xmlns:p14="http://schemas.microsoft.com/office/powerpoint/2010/main" val="17212541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EA13C35-A1F6-4651-84A9-70A5331681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28812"/>
            <a:ext cx="9144000" cy="3000375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Of His deliverance I will boast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Till all that are distressed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From my example comfort take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charm their griefs to rest</a:t>
            </a:r>
          </a:p>
        </p:txBody>
      </p:sp>
    </p:spTree>
    <p:extLst>
      <p:ext uri="{BB962C8B-B14F-4D97-AF65-F5344CB8AC3E}">
        <p14:creationId xmlns:p14="http://schemas.microsoft.com/office/powerpoint/2010/main" val="31647299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EA13C35-A1F6-4651-84A9-70A5331681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14537"/>
            <a:ext cx="9144000" cy="2828925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</a:t>
            </a:r>
            <a:r>
              <a:rPr lang="en-US" sz="2000" dirty="0">
                <a:solidFill>
                  <a:schemeClr val="bg1"/>
                </a:solidFill>
              </a:rPr>
              <a:t>3</a:t>
            </a:r>
            <a:endParaRPr lang="en-US" sz="2000" b="0" i="0" dirty="0">
              <a:solidFill>
                <a:schemeClr val="bg1"/>
              </a:solidFill>
              <a:effectLst/>
            </a:endParaRP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The hosts of God encamp around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dwellings of the just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Deliverance He affords to all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Who on His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succour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trust</a:t>
            </a:r>
          </a:p>
        </p:txBody>
      </p:sp>
    </p:spTree>
    <p:extLst>
      <p:ext uri="{BB962C8B-B14F-4D97-AF65-F5344CB8AC3E}">
        <p14:creationId xmlns:p14="http://schemas.microsoft.com/office/powerpoint/2010/main" val="28129131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EA13C35-A1F6-4651-84A9-70A5331681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05012"/>
            <a:ext cx="9144000" cy="2847975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</a:t>
            </a:r>
            <a:r>
              <a:rPr lang="en-US" sz="2000" dirty="0">
                <a:solidFill>
                  <a:schemeClr val="bg1"/>
                </a:solidFill>
              </a:rPr>
              <a:t>4</a:t>
            </a:r>
            <a:endParaRPr lang="en-US" sz="2000" b="0" i="0" dirty="0">
              <a:solidFill>
                <a:schemeClr val="bg1"/>
              </a:solidFill>
              <a:effectLst/>
            </a:endParaRP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O make but trial of His love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Experience will decide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How blest they are and only they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Who in His truth confide</a:t>
            </a:r>
          </a:p>
        </p:txBody>
      </p:sp>
    </p:spTree>
    <p:extLst>
      <p:ext uri="{BB962C8B-B14F-4D97-AF65-F5344CB8AC3E}">
        <p14:creationId xmlns:p14="http://schemas.microsoft.com/office/powerpoint/2010/main" val="35113687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EA13C35-A1F6-4651-84A9-70A5331681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71675"/>
            <a:ext cx="9144000" cy="2914650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</a:t>
            </a:r>
            <a:r>
              <a:rPr lang="en-US" sz="2000" dirty="0">
                <a:solidFill>
                  <a:schemeClr val="bg1"/>
                </a:solidFill>
              </a:rPr>
              <a:t>5</a:t>
            </a:r>
            <a:endParaRPr lang="en-US" sz="2000" b="0" i="0" dirty="0">
              <a:solidFill>
                <a:schemeClr val="bg1"/>
              </a:solidFill>
              <a:effectLst/>
            </a:endParaRP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Fear Him ye saints and you will then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Have nothing else to fear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Make you His service your delight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He'll make your wants His care</a:t>
            </a:r>
          </a:p>
          <a:p>
            <a:endParaRPr lang="en-A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5E5436D-662C-4530-AA68-3F58BD4EA58A}"/>
              </a:ext>
            </a:extLst>
          </p:cNvPr>
          <p:cNvSpPr txBox="1"/>
          <p:nvPr/>
        </p:nvSpPr>
        <p:spPr>
          <a:xfrm>
            <a:off x="361950" y="5647462"/>
            <a:ext cx="609600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Song # 2780564</a:t>
            </a: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Nahum Tate | Nicholas Brady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pPr algn="l"/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10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0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10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 # </a:t>
            </a:r>
          </a:p>
        </p:txBody>
      </p:sp>
    </p:spTree>
    <p:extLst>
      <p:ext uri="{BB962C8B-B14F-4D97-AF65-F5344CB8AC3E}">
        <p14:creationId xmlns:p14="http://schemas.microsoft.com/office/powerpoint/2010/main" val="1609612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173</Words>
  <Application>Microsoft Office PowerPoint</Application>
  <PresentationFormat>Widescreen</PresentationFormat>
  <Paragraphs>15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2022-08-11T07:39:19Z</dcterms:created>
  <dcterms:modified xsi:type="dcterms:W3CDTF">2023-06-14T06:49:42Z</dcterms:modified>
</cp:coreProperties>
</file>