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sldIdLst>
    <p:sldId id="256" r:id="rId2"/>
    <p:sldId id="269" r:id="rId3"/>
    <p:sldId id="286" r:id="rId4"/>
    <p:sldId id="327" r:id="rId5"/>
    <p:sldId id="314" r:id="rId6"/>
    <p:sldId id="328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F04D50-EC07-6B6F-5F40-B401BD5E6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6F30C9-E68F-3998-9B44-8DDF5CDD6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4E083-71C4-577F-C00A-7C52C783A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B40CE-8EA8-45EF-A7F9-EBBC92D4852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1672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C738B4-8B44-85E7-B445-89612C6F3D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E8477-3E44-404E-AEB0-DFF8461AE381}" type="datetimeFigureOut">
              <a:rPr lang="en-AU"/>
              <a:pPr>
                <a:defRPr/>
              </a:pPr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19FF73-2A6E-E76A-ABB8-B3C7EBC85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0052A3-47C6-8109-CF99-ADE2E5CCE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3C79A-75A4-42C0-AA8A-6D666DE5209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61707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870E4A-C321-D2EB-BC66-81C910D97F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5165C-2FAE-454F-8A11-BFF7E9D1C91C}" type="datetimeFigureOut">
              <a:rPr lang="en-AU"/>
              <a:pPr>
                <a:defRPr/>
              </a:pPr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F9133C-D6AF-509A-24E6-222268E97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7120C5-35B9-FD05-8CA4-819863BA6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22C43-B30D-4DB6-9B3B-F44C5845C6B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12449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42EE93-2578-0B13-4E10-0E2988421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237F7-615B-45C6-92C1-7F279FC30403}" type="datetimeFigureOut">
              <a:rPr lang="en-AU"/>
              <a:pPr>
                <a:defRPr/>
              </a:pPr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C35660-D6CD-9E16-7558-257EA4BC4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97865C-DBA0-06EA-E66F-CE0AE765B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3B217-0C0A-43E0-AF2C-A3620164DC7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62605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BBA31A-3300-8F72-2774-204B8A88E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E5D36-A933-4430-B4D1-11E8DE4AE9A7}" type="datetimeFigureOut">
              <a:rPr lang="en-AU"/>
              <a:pPr>
                <a:defRPr/>
              </a:pPr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373542-E8DE-4C40-F644-AE90F9005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590FF0-F1A1-3BA0-BEED-2CDA306C3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745E6-E087-4A75-A3AA-9AFB425F2C2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36701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966625B-EE18-0159-18A0-8D7129319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70FAC-9CB8-489B-9549-839F3DC6C12E}" type="datetimeFigureOut">
              <a:rPr lang="en-AU"/>
              <a:pPr>
                <a:defRPr/>
              </a:pPr>
              <a:t>22/06/2023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ACF29D7-AD86-A82E-2C72-370398388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50DA453-3116-5485-C068-C0236B753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2E3C1-5008-443A-9342-7F3A76EEDB7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23266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10DD922-15E3-CF0C-2866-B40B30299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66AF7-8880-4E3C-AF91-FD023412642C}" type="datetimeFigureOut">
              <a:rPr lang="en-AU"/>
              <a:pPr>
                <a:defRPr/>
              </a:pPr>
              <a:t>22/06/2023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755CBDD-73DA-3009-F1ED-73DF636DC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227C44D-706C-BAC6-7AC4-CBCF71D96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6009-3727-49E8-9E4B-2A5A1910325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60610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488F831-2511-CB29-F6FE-B3002320D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17369-3D0C-4107-8CA0-26E2F2FE5AA3}" type="datetimeFigureOut">
              <a:rPr lang="en-AU"/>
              <a:pPr>
                <a:defRPr/>
              </a:pPr>
              <a:t>22/06/2023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9D2829B-2308-BDD7-D6E7-EA2D55E4C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2E4E3BE-B2A7-5CEB-1F87-A6E30FB68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92D9F-DF42-4BFA-B54F-89145B2A878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51115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1ACA626-B606-BA9A-E727-E2E3C7D5E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7F141-BA09-46C6-AE89-D75D1C7C0578}" type="datetimeFigureOut">
              <a:rPr lang="en-AU"/>
              <a:pPr>
                <a:defRPr/>
              </a:pPr>
              <a:t>22/06/2023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A54FDE4-3777-5617-7ABE-214F89B8A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257D15B-BAC1-1BBE-5751-5C0EB7FB8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B058F-09D2-423C-AD54-C46CCD5A402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53425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3A46C03-52C7-0D38-AA35-4925917AE4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8540E-F2F2-4923-B524-08708E159FA4}" type="datetimeFigureOut">
              <a:rPr lang="en-AU"/>
              <a:pPr>
                <a:defRPr/>
              </a:pPr>
              <a:t>22/06/2023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04397C7-9C5D-7383-8739-F36D3519E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6277010-85E8-65B6-BC8A-5FAF9B475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E5FA4-25C6-4134-9462-AEDAFDD5EB0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5331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6ACF6E5-57E7-F961-9904-8FCBA385E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EBCD4-6651-46A8-99CB-BD6C71AAD394}" type="datetimeFigureOut">
              <a:rPr lang="en-AU"/>
              <a:pPr>
                <a:defRPr/>
              </a:pPr>
              <a:t>22/06/2023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9A7201F-54CF-AD2D-406C-D526B7BF1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93A24E3-AA70-1FAC-A643-D3B1DD49F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584AE-9EEC-4852-97F3-80C99F6C6F8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58809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4FC15FD-7BD1-2186-C864-5EC307EC7C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36D0A89-E66B-55DC-8D30-3300F68669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8D6121-A1DC-BC56-015D-1878295876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5CB7065-267D-4251-9FEF-F6EE1F26CE50}" type="datetimeFigureOut">
              <a:rPr lang="en-AU"/>
              <a:pPr>
                <a:defRPr/>
              </a:pPr>
              <a:t>22/06/2023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F3EB14-75D2-82AB-8400-A6B512D792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49D6DD-8BE9-D333-4360-B73E5A2FFE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097B1E4-740A-4712-96F1-34BB34A794D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6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CA1F522A-0DC3-8696-AE53-1283DE37E03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08100" y="657225"/>
            <a:ext cx="9575800" cy="5543550"/>
          </a:xfrm>
        </p:spPr>
        <p:txBody>
          <a:bodyPr/>
          <a:lstStyle/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2000" dirty="0"/>
              <a:t>Verse 1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March on, salvation soldiers,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March forward to the fight,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With Jesus as our leader,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We'll put the foe to flight;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In spite of men and devils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We'll raise our banner high,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For the day of victory's coming 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by and by.</a:t>
            </a:r>
            <a:endParaRPr lang="en-AU" altLang="en-US" sz="36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D2EEE6B3-4318-EA4D-0B0E-5C37EA61B49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27125" y="609600"/>
            <a:ext cx="9937750" cy="56388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day of victory's coming,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'tis coming by and by,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When to the cross of Calvary all nations they will fly;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We're soldiers in the Army, we'll fight until we die,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For the day of victory's coming by and by.</a:t>
            </a:r>
            <a:endParaRPr lang="en-AU" altLang="en-US" sz="3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3" name="Rectangle 3">
            <a:extLst>
              <a:ext uri="{FF2B5EF4-FFF2-40B4-BE49-F238E27FC236}">
                <a16:creationId xmlns:a16="http://schemas.microsoft.com/office/drawing/2014/main" id="{45492A45-8074-DF5E-85DC-E5969FDFF5B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62075" y="547688"/>
            <a:ext cx="9467850" cy="5762625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400" dirty="0"/>
              <a:t>Verse 2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Hell's forces may be mighty,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 strong opposing band,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Yet never be discouraged,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For Jesus boldly stand;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With blood and fire we'll conquer,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Our every foe defy,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For the day of victory's coming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by and by.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CB49D7FA-0575-C29B-9009-AD31627B44C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27125" y="609600"/>
            <a:ext cx="9937750" cy="56388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day of victory's coming,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'tis coming by and by,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When to the cross of Calvary all nations they will fly;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We're soldiers in the Army, we'll fight until we die,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For the day of victory's coming by and by.</a:t>
            </a:r>
            <a:endParaRPr lang="en-AU" altLang="en-US" sz="36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5" name="Rectangle 3">
            <a:extLst>
              <a:ext uri="{FF2B5EF4-FFF2-40B4-BE49-F238E27FC236}">
                <a16:creationId xmlns:a16="http://schemas.microsoft.com/office/drawing/2014/main" id="{EEA8C71B-38B5-0F50-56CD-2AD7212D2E4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5688" y="657225"/>
            <a:ext cx="10080625" cy="5543550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400" dirty="0"/>
              <a:t>Verse 3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Though some would try to crush us,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We're rising every day,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And soon o'er every land and sea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Our flag shall have the sway;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Salvation free to all men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Shall be our battle cry,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For the day of victory's coming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by and by.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1DDB4BAC-6F78-12BE-2947-2C6498FC7F4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27125" y="609600"/>
            <a:ext cx="9937750" cy="56388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Chorus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The day of victory's coming,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'tis coming by and by,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When to the cross of Calvary all nations they will fly;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We're soldiers in the Army, we'll fight until we die,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For the day of victory's coming by and by.</a:t>
            </a:r>
            <a:endParaRPr lang="en-AU" altLang="en-US" sz="3600"/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43B8DFCE-B2E1-91B4-31D3-C89D9718D6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6021388"/>
            <a:ext cx="60944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 dirty="0"/>
              <a:t>March on, salvation soldiers </a:t>
            </a:r>
          </a:p>
          <a:p>
            <a:pPr eaLnBrk="1" hangingPunct="1"/>
            <a:r>
              <a:rPr lang="en-US" altLang="en-US" sz="1200" dirty="0"/>
              <a:t>James Conner Bateman (1854-1888)</a:t>
            </a:r>
          </a:p>
          <a:p>
            <a:pPr eaLnBrk="1" hangingPunct="1"/>
            <a:r>
              <a:rPr lang="en-US" altLang="en-US" sz="1200" dirty="0"/>
              <a:t>© The General of The Salvation Army </a:t>
            </a:r>
            <a:endParaRPr lang="en-AU" altLang="en-US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189</TotalTime>
  <Words>303</Words>
  <Application>Microsoft Office PowerPoint</Application>
  <PresentationFormat>Widescreen</PresentationFormat>
  <Paragraphs>48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810. March On, Salvation Soldiers</dc:title>
  <dc:creator>E. Langley Smith</dc:creator>
  <cp:lastModifiedBy>Narelle Wheaton</cp:lastModifiedBy>
  <cp:revision>6</cp:revision>
  <cp:lastPrinted>1601-01-01T00:00:00Z</cp:lastPrinted>
  <dcterms:created xsi:type="dcterms:W3CDTF">2002-02-27T12:10:37Z</dcterms:created>
  <dcterms:modified xsi:type="dcterms:W3CDTF">2023-06-22T07:47:45Z</dcterms:modified>
</cp:coreProperties>
</file>