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4F8E3-4A6E-4260-A28C-3F6E12A3CFC1}" v="1" dt="2023-06-14T07:54:24.8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C74F8E3-4A6E-4260-A28C-3F6E12A3CFC1}"/>
    <pc:docChg chg="custSel modSld">
      <pc:chgData name="Narelle Wheaton" userId="6e1b2b30-480e-4f91-806b-6735d5b9e446" providerId="ADAL" clId="{2C74F8E3-4A6E-4260-A28C-3F6E12A3CFC1}" dt="2023-06-14T07:54:28.208" v="7" actId="404"/>
      <pc:docMkLst>
        <pc:docMk/>
      </pc:docMkLst>
      <pc:sldChg chg="modSp mod">
        <pc:chgData name="Narelle Wheaton" userId="6e1b2b30-480e-4f91-806b-6735d5b9e446" providerId="ADAL" clId="{2C74F8E3-4A6E-4260-A28C-3F6E12A3CFC1}" dt="2023-06-14T07:53:39.382" v="0" actId="404"/>
        <pc:sldMkLst>
          <pc:docMk/>
          <pc:sldMk cId="1491586767" sldId="256"/>
        </pc:sldMkLst>
        <pc:spChg chg="mod">
          <ac:chgData name="Narelle Wheaton" userId="6e1b2b30-480e-4f91-806b-6735d5b9e446" providerId="ADAL" clId="{2C74F8E3-4A6E-4260-A28C-3F6E12A3CFC1}" dt="2023-06-14T07:53:39.382" v="0" actId="404"/>
          <ac:spMkLst>
            <pc:docMk/>
            <pc:sldMk cId="1491586767" sldId="256"/>
            <ac:spMk id="3" creationId="{B19196F5-2B9F-44FE-BAB1-6CD3C714152E}"/>
          </ac:spMkLst>
        </pc:spChg>
      </pc:sldChg>
      <pc:sldChg chg="delSp modSp mod">
        <pc:chgData name="Narelle Wheaton" userId="6e1b2b30-480e-4f91-806b-6735d5b9e446" providerId="ADAL" clId="{2C74F8E3-4A6E-4260-A28C-3F6E12A3CFC1}" dt="2023-06-14T07:54:22.728" v="5" actId="21"/>
        <pc:sldMkLst>
          <pc:docMk/>
          <pc:sldMk cId="569306046" sldId="257"/>
        </pc:sldMkLst>
        <pc:spChg chg="mod">
          <ac:chgData name="Narelle Wheaton" userId="6e1b2b30-480e-4f91-806b-6735d5b9e446" providerId="ADAL" clId="{2C74F8E3-4A6E-4260-A28C-3F6E12A3CFC1}" dt="2023-06-14T07:54:18.831" v="4" actId="404"/>
          <ac:spMkLst>
            <pc:docMk/>
            <pc:sldMk cId="569306046" sldId="257"/>
            <ac:spMk id="3" creationId="{B19196F5-2B9F-44FE-BAB1-6CD3C714152E}"/>
          </ac:spMkLst>
        </pc:spChg>
        <pc:spChg chg="del">
          <ac:chgData name="Narelle Wheaton" userId="6e1b2b30-480e-4f91-806b-6735d5b9e446" providerId="ADAL" clId="{2C74F8E3-4A6E-4260-A28C-3F6E12A3CFC1}" dt="2023-06-14T07:54:22.728" v="5" actId="21"/>
          <ac:spMkLst>
            <pc:docMk/>
            <pc:sldMk cId="569306046" sldId="257"/>
            <ac:spMk id="4" creationId="{3E05E7EB-C0B6-41EB-B453-A992AE2BA3C6}"/>
          </ac:spMkLst>
        </pc:spChg>
      </pc:sldChg>
      <pc:sldChg chg="modSp mod">
        <pc:chgData name="Narelle Wheaton" userId="6e1b2b30-480e-4f91-806b-6735d5b9e446" providerId="ADAL" clId="{2C74F8E3-4A6E-4260-A28C-3F6E12A3CFC1}" dt="2023-06-14T07:54:05.270" v="1" actId="404"/>
        <pc:sldMkLst>
          <pc:docMk/>
          <pc:sldMk cId="1867663303" sldId="258"/>
        </pc:sldMkLst>
        <pc:spChg chg="mod">
          <ac:chgData name="Narelle Wheaton" userId="6e1b2b30-480e-4f91-806b-6735d5b9e446" providerId="ADAL" clId="{2C74F8E3-4A6E-4260-A28C-3F6E12A3CFC1}" dt="2023-06-14T07:54:05.270" v="1" actId="404"/>
          <ac:spMkLst>
            <pc:docMk/>
            <pc:sldMk cId="1867663303" sldId="258"/>
            <ac:spMk id="3" creationId="{B19196F5-2B9F-44FE-BAB1-6CD3C714152E}"/>
          </ac:spMkLst>
        </pc:spChg>
      </pc:sldChg>
      <pc:sldChg chg="modSp mod">
        <pc:chgData name="Narelle Wheaton" userId="6e1b2b30-480e-4f91-806b-6735d5b9e446" providerId="ADAL" clId="{2C74F8E3-4A6E-4260-A28C-3F6E12A3CFC1}" dt="2023-06-14T07:54:09.114" v="2" actId="404"/>
        <pc:sldMkLst>
          <pc:docMk/>
          <pc:sldMk cId="240616964" sldId="259"/>
        </pc:sldMkLst>
        <pc:spChg chg="mod">
          <ac:chgData name="Narelle Wheaton" userId="6e1b2b30-480e-4f91-806b-6735d5b9e446" providerId="ADAL" clId="{2C74F8E3-4A6E-4260-A28C-3F6E12A3CFC1}" dt="2023-06-14T07:54:09.114" v="2" actId="404"/>
          <ac:spMkLst>
            <pc:docMk/>
            <pc:sldMk cId="240616964" sldId="259"/>
            <ac:spMk id="3" creationId="{B19196F5-2B9F-44FE-BAB1-6CD3C714152E}"/>
          </ac:spMkLst>
        </pc:spChg>
      </pc:sldChg>
      <pc:sldChg chg="modSp mod">
        <pc:chgData name="Narelle Wheaton" userId="6e1b2b30-480e-4f91-806b-6735d5b9e446" providerId="ADAL" clId="{2C74F8E3-4A6E-4260-A28C-3F6E12A3CFC1}" dt="2023-06-14T07:54:13.511" v="3" actId="404"/>
        <pc:sldMkLst>
          <pc:docMk/>
          <pc:sldMk cId="433653791" sldId="260"/>
        </pc:sldMkLst>
        <pc:spChg chg="mod">
          <ac:chgData name="Narelle Wheaton" userId="6e1b2b30-480e-4f91-806b-6735d5b9e446" providerId="ADAL" clId="{2C74F8E3-4A6E-4260-A28C-3F6E12A3CFC1}" dt="2023-06-14T07:54:13.511" v="3" actId="404"/>
          <ac:spMkLst>
            <pc:docMk/>
            <pc:sldMk cId="433653791" sldId="260"/>
            <ac:spMk id="3" creationId="{B19196F5-2B9F-44FE-BAB1-6CD3C714152E}"/>
          </ac:spMkLst>
        </pc:spChg>
      </pc:sldChg>
      <pc:sldChg chg="addSp modSp mod">
        <pc:chgData name="Narelle Wheaton" userId="6e1b2b30-480e-4f91-806b-6735d5b9e446" providerId="ADAL" clId="{2C74F8E3-4A6E-4260-A28C-3F6E12A3CFC1}" dt="2023-06-14T07:54:28.208" v="7" actId="404"/>
        <pc:sldMkLst>
          <pc:docMk/>
          <pc:sldMk cId="3290706483" sldId="261"/>
        </pc:sldMkLst>
        <pc:spChg chg="add mod">
          <ac:chgData name="Narelle Wheaton" userId="6e1b2b30-480e-4f91-806b-6735d5b9e446" providerId="ADAL" clId="{2C74F8E3-4A6E-4260-A28C-3F6E12A3CFC1}" dt="2023-06-14T07:54:24.838" v="6"/>
          <ac:spMkLst>
            <pc:docMk/>
            <pc:sldMk cId="3290706483" sldId="261"/>
            <ac:spMk id="2" creationId="{477AA969-BFBF-F2B5-91ED-E9B9F7EE7B9D}"/>
          </ac:spMkLst>
        </pc:spChg>
        <pc:spChg chg="mod">
          <ac:chgData name="Narelle Wheaton" userId="6e1b2b30-480e-4f91-806b-6735d5b9e446" providerId="ADAL" clId="{2C74F8E3-4A6E-4260-A28C-3F6E12A3CFC1}" dt="2023-06-14T07:54:28.208" v="7" actId="404"/>
          <ac:spMkLst>
            <pc:docMk/>
            <pc:sldMk cId="3290706483" sldId="261"/>
            <ac:spMk id="3" creationId="{B19196F5-2B9F-44FE-BAB1-6CD3C714152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0C915-E902-4E10-A1E8-B8BB65EA29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6A0C2-A515-45A9-BB4A-153740C306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88BBC3-B1D7-49E2-BF64-9E7CBB1C6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06651-714A-4C3A-B85F-0922783D1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1CF57-D445-4A59-AB4D-0525FD8E6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563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40085-9428-4C17-A4F5-7E59BD46E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EA0D14-24D2-4B84-AE9A-E5416FBA3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DCEA1-A53F-419C-BB6E-FC5E93560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C1ADE9-B9C6-4C38-8F59-2FF5BA3A2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A4561-9CCA-4975-8FCF-FF6F3A817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1720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8E6966-99BA-46A9-ACFE-2D39F64F7C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63FC90-C850-4F82-8AE9-9D58BB377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37689-6B27-4327-944B-D635E0677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BBEDC-4FD9-4DEC-B086-1FB5A540D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8DAC10-5EA5-4491-B2D7-0E9AEC56D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945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80224-49B2-4132-B536-4B51EFFF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ABC3F3-5DF7-45F2-B473-B812C5E58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FF8F3-3AFA-4992-8C23-006A7CCFA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677E0-24F3-4BA7-8090-519C995E1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B86E5-D710-4CAE-ACB6-A031A1A9C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7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109DB-5F4D-4F7D-95B9-16055EA55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4E72F-97DF-4D31-9F78-EF8D23497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82B51-9271-4AA3-B3E9-E912FBC6D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454A8-2F0D-4FCB-8180-D69DBA886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F5CC5-34B4-4694-8D00-DA086B905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2089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D3E46-DB38-422A-85E3-B06E06730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88C4D2-3D15-4A23-90C5-276B68D132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9AC0D0-8676-45E8-8004-B337EEE5E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39AFC0-CE6C-4D3D-97AD-13999922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2713D6-2292-434E-8CAA-5DBE4B316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27C28-8B38-43E8-9C54-1D782E62A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6223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060DE-1D22-4F25-A313-CC1B86393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69B38-F49A-45BB-85A4-666CB2B79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D2E7E1-00C8-4592-BE57-BC448EA15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DFDCCA-06C9-4894-9D25-F6CA0D393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8CADBE-F37A-4EDC-8861-9AB5358CAF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0E0643-3983-4DFA-A732-758C1917E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3E42ED-3678-41F2-8A96-5D36CE996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9791D4-642D-41C4-BEB6-C8E9201A9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663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CFDEA-79AA-458D-A900-942699DD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67D547-F673-46A8-9ACD-083F66B3F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836206-7231-4ABD-88BA-BA9719988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C131F8-0176-4D5B-BFFD-2359F3FB9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8614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4BAEB-E740-4DDB-9CE4-1B44E0839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B39251-0847-4756-A307-E8E14317D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1F838-5FE5-45EF-A3EE-7D871D46E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787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A47D8-1F53-4563-9C52-63828DB1E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00F04-D0EB-4AF1-A1B1-C49B5F721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6BC8AA-DC67-4124-BFA2-8DCEF8A40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E61493-B747-43B4-8CEF-8DE6078E7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5C5AD7-EB4B-4C1A-A698-153A5B56E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C28B3-3136-4405-8EE0-6DF8B39D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347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F7CE7-74AE-43CA-A56B-3774B86B7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D39020-B0CD-4B40-94AE-B4A8D3CB0D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21209-90FD-4102-8786-C7F3AE22B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F6EF6-7F67-4D74-A063-B1A0C0526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935EB1-5611-405D-9F35-AB417260A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63A813-A56D-44AA-BACD-1D5B9ED3B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637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B32A4E-38EC-4F53-87CF-D9A0726F2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40272-8160-4299-87C5-267DE6D94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91DD5-638B-4C4B-9999-5439A04CE7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D01C8-278C-431A-834C-839384E5AFE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206E1-B52C-4B1C-BA7E-A5D6BDBCF8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0F58D8-2EEC-4E7D-870E-D221C618E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E5F47-E2A3-44F2-B49F-D67D9D075A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250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9196F5-2B9F-44FE-BAB1-6CD3C714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062"/>
            <a:ext cx="9144000" cy="28098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Far and near hear the call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Worship Him Lord of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Families of nations come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Celebrate what God has done</a:t>
            </a:r>
          </a:p>
        </p:txBody>
      </p:sp>
    </p:spTree>
    <p:extLst>
      <p:ext uri="{BB962C8B-B14F-4D97-AF65-F5344CB8AC3E}">
        <p14:creationId xmlns:p14="http://schemas.microsoft.com/office/powerpoint/2010/main" val="1491586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9196F5-2B9F-44FE-BAB1-6CD3C714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212"/>
            <a:ext cx="9144000" cy="34575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Say it loud say it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Tell the world what God has done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 it loud praise His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earth rejoice the Lord reigns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(The Lord reigns)</a:t>
            </a:r>
          </a:p>
        </p:txBody>
      </p:sp>
    </p:spTree>
    <p:extLst>
      <p:ext uri="{BB962C8B-B14F-4D97-AF65-F5344CB8AC3E}">
        <p14:creationId xmlns:p14="http://schemas.microsoft.com/office/powerpoint/2010/main" val="1867663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9196F5-2B9F-44FE-BAB1-6CD3C714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1675"/>
            <a:ext cx="9144000" cy="29146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Deep and wide is the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Heaven sent from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God's own Son for sinners died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Calls again He is alive</a:t>
            </a:r>
          </a:p>
        </p:txBody>
      </p:sp>
    </p:spTree>
    <p:extLst>
      <p:ext uri="{BB962C8B-B14F-4D97-AF65-F5344CB8AC3E}">
        <p14:creationId xmlns:p14="http://schemas.microsoft.com/office/powerpoint/2010/main" val="240616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9196F5-2B9F-44FE-BAB1-6CD3C714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212"/>
            <a:ext cx="9144000" cy="34575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Say it loud say it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Tell the world what God has done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 it loud praise His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earth rejoice the Lord reigns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(The Lord reigns)</a:t>
            </a:r>
          </a:p>
        </p:txBody>
      </p:sp>
    </p:spTree>
    <p:extLst>
      <p:ext uri="{BB962C8B-B14F-4D97-AF65-F5344CB8AC3E}">
        <p14:creationId xmlns:p14="http://schemas.microsoft.com/office/powerpoint/2010/main" val="43365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9196F5-2B9F-44FE-BAB1-6CD3C714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5487"/>
            <a:ext cx="9144000" cy="28670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At His name let praise begin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Oceans roar nature sings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He comes to judge the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righteousness and in His truth</a:t>
            </a:r>
          </a:p>
        </p:txBody>
      </p:sp>
    </p:spTree>
    <p:extLst>
      <p:ext uri="{BB962C8B-B14F-4D97-AF65-F5344CB8AC3E}">
        <p14:creationId xmlns:p14="http://schemas.microsoft.com/office/powerpoint/2010/main" val="569306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19196F5-2B9F-44FE-BAB1-6CD3C71415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0212"/>
            <a:ext cx="9144000" cy="34575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Say it loud say it strong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Tell the world what God has done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Say it loud praise His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earth rejoice the Lord reigns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(The Lord reigns)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7AA969-BFBF-F2B5-91ED-E9B9F7EE7B9D}"/>
              </a:ext>
            </a:extLst>
          </p:cNvPr>
          <p:cNvSpPr txBox="1"/>
          <p:nvPr/>
        </p:nvSpPr>
        <p:spPr>
          <a:xfrm>
            <a:off x="304800" y="5642313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1595207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1995 Make Way Music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290706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231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2022-08-18T07:37:08Z</dcterms:created>
  <dcterms:modified xsi:type="dcterms:W3CDTF">2023-06-14T07:54:32Z</dcterms:modified>
</cp:coreProperties>
</file>