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6" r:id="rId5"/>
    <p:sldId id="259" r:id="rId6"/>
    <p:sldId id="26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66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D8F014-DA54-8202-1515-EEAC36934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BE1FA-10A5-7652-25EA-6B7CD0AB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815A36-A7E6-9585-EED8-CC8343656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18A75-C368-4DB8-97DA-D135AAF6CA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4460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D2FEDA-3CA1-1DE4-7A67-4BC4DAE10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9DA919-0C6A-4971-4510-4B77A97CB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0F2BA-2C7B-F469-C9C8-FE95B1AC5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3B4DE-FC02-42B0-AD83-F7E5438A56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0071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CADCC2-EACC-4611-59CE-70359FAAC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3B4567-6F59-27B4-E936-318A5835D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D92343-D95F-81C1-4B32-6BB7E5E28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E565D-587D-44E3-9671-82106D0E50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500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F62BD3-8711-90BA-C82E-716D5DB72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6A662A-4A37-36EE-886A-BE8AB8834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98FF2-A0F2-61B4-36E5-9B20341A4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81EE8-4FFF-43C7-95C6-D0890B9D42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2793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3327D-9BC3-7BF3-13AC-E359BFD4A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590AF5-D095-70B1-CE75-D8B18A869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48188-D13C-BB8B-A2AC-3977DD959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84F7B-EE00-4D8B-8CDD-73C123C3BC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8068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40B029A-D0D7-2E27-CE6E-63FD9A680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D848540-08B9-2B57-31CE-27D36199E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735A91-0496-A2AE-6860-39493C0F3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99522-BE6A-4F8E-A235-205C879D83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8677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13DC4F9-6026-2B01-22CB-C15A5D504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043411C-81C9-6975-CEFA-E86C7DCD5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7754A83-873B-79F8-04DF-36879239A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A4ACF-0ABC-4A6E-8C4E-0D7C0934CC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3775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218C9E7-25A3-CEDA-C0EB-BDFB087F1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B255B73-CCAC-E3DC-E026-3B3EDD791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3C83C3C-009F-E73C-FA84-4E237164A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B0A93-F7FC-45AA-B06F-9B60B574F2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3277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E04E1E2-AFE0-3076-F59B-3F7C79FDA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97F02ED-406B-EE47-5DE3-75C49F829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A981ED-F663-622A-3755-337FDD85F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A0DC9-6155-4563-AD23-59932648B9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1010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03D756E-3023-45DB-966E-D56496532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344376E-93B5-3341-44B4-550949E9B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1EEAADD-FD2F-12F8-363A-74BC64FD7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D61B3-E149-4712-A8AF-DB6FB4C759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7814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E1BD15D-3915-CA23-0F64-A69E0E8F0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160265-3344-7DE3-B849-F03705463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485C66-CB44-0A79-86D0-541A1DC8A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C98CD-29E0-43AF-AAB9-202BDD4E52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2250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61FC452-93EB-553A-341E-C2BBC1426C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077A6A0-9E9F-40CD-6935-C12091688E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9D3605-2815-5F19-B13D-F71B98ECA4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A17AFE-2049-10CD-5779-120A1441BB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F95226-4F92-50EA-6918-68F9C10606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84CE85-37B1-4259-8D8A-CE42D84F3B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A0DA0F26-0345-9C01-DADD-30AAF4F6E6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52600" y="1048879"/>
            <a:ext cx="8686800" cy="476024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altLang="en-US" sz="2200" dirty="0">
                <a:cs typeface="Times New Roman" panose="02020603050405020304" pitchFamily="18" charset="0"/>
              </a:rPr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heareth! 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Shout, shout the sound;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Send the </a:t>
            </a:r>
            <a:r>
              <a:rPr lang="en-AU" altLang="en-US" sz="4000" dirty="0" err="1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blessèd</a:t>
            </a: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 tidings all the world around;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Spread the joyful news wherever man is found: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will may come.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DA69D241-EBDD-FAAD-E013-F88AF03C306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39788" y="1404938"/>
            <a:ext cx="10512425" cy="40481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will!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will!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Send the </a:t>
            </a:r>
            <a:r>
              <a:rPr lang="en-AU" altLang="en-US" sz="4000" dirty="0" err="1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blessèd</a:t>
            </a: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 tidings over vale and hill;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'Tis the loving Father calls the wanderer home: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will may come.</a:t>
            </a:r>
            <a:r>
              <a:rPr lang="en-US" altLang="en-US" sz="4000" i="1" dirty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C0F81E6F-BE20-DA41-873F-5D7558B0F69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14500" y="1484313"/>
            <a:ext cx="8763000" cy="38893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2000" dirty="0"/>
              <a:t>Verse 2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cometh need not delay;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Now the door is open, enter while you may;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Jesus is the true, the only living way;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will may come.</a:t>
            </a:r>
          </a:p>
          <a:p>
            <a:pPr fontAlgn="auto">
              <a:spcAft>
                <a:spcPts val="0"/>
              </a:spcAft>
              <a:defRPr/>
            </a:pPr>
            <a:endParaRPr lang="en-US" altLang="en-US" sz="40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D0C1B49-8480-D6F6-3A89-65192CE1EC1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39788" y="1404938"/>
            <a:ext cx="10512425" cy="40481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will!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will!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Send the </a:t>
            </a:r>
            <a:r>
              <a:rPr lang="en-AU" altLang="en-US" sz="4000" dirty="0" err="1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blessèd</a:t>
            </a: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 tidings over vale and hill;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'Tis the loving Father calls the wanderer home: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will may come.</a:t>
            </a:r>
            <a:r>
              <a:rPr lang="en-US" altLang="en-US" sz="4000" i="1" dirty="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27A597D-6A50-2F4B-119B-209F5501F25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52600" y="1836738"/>
            <a:ext cx="8686800" cy="31845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2000" dirty="0"/>
              <a:t>Verse 3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will, the promise is secure;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will, for ever shall endure;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will, 'tis life for evermore;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will may come.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9D1437B6-B1B4-627D-BCDC-B1B985133DD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39788" y="1404938"/>
            <a:ext cx="10512425" cy="40481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will!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will!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Send the </a:t>
            </a:r>
            <a:r>
              <a:rPr lang="en-AU" altLang="en-US" sz="4000" dirty="0" err="1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blessèd</a:t>
            </a: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 tidings over vale and hill;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'Tis the loving Father calls the wanderer home: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  <a:t>Whosoever will may come.</a:t>
            </a:r>
            <a:r>
              <a:rPr lang="en-US" altLang="en-US" sz="4000" i="1" dirty="0"/>
              <a:t> 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E39B3056-33DA-3FAD-9FBD-EA07D0B41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732463"/>
            <a:ext cx="60928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77159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Philip Paul Bliss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© Words: Public Domain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Music: Public Domain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228</Words>
  <Application>Microsoft Office PowerPoint</Application>
  <PresentationFormat>Widescreen</PresentationFormat>
  <Paragraphs>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7</cp:revision>
  <dcterms:created xsi:type="dcterms:W3CDTF">2000-04-14T03:47:35Z</dcterms:created>
  <dcterms:modified xsi:type="dcterms:W3CDTF">2023-06-19T03:40:24Z</dcterms:modified>
</cp:coreProperties>
</file>