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8"/>
  </p:notesMasterIdLst>
  <p:handoutMasterIdLst>
    <p:handoutMasterId r:id="rId9"/>
  </p:handoutMasterIdLst>
  <p:sldIdLst>
    <p:sldId id="256" r:id="rId2"/>
    <p:sldId id="259" r:id="rId3"/>
    <p:sldId id="257" r:id="rId4"/>
    <p:sldId id="260" r:id="rId5"/>
    <p:sldId id="258" r:id="rId6"/>
    <p:sldId id="261" r:id="rId7"/>
  </p:sldIdLst>
  <p:sldSz cx="12192000" cy="6858000"/>
  <p:notesSz cx="6858000" cy="9779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2059" autoAdjust="0"/>
    <p:restoredTop sz="90823" autoAdjust="0"/>
  </p:normalViewPr>
  <p:slideViewPr>
    <p:cSldViewPr>
      <p:cViewPr varScale="1">
        <p:scale>
          <a:sx n="100" d="100"/>
          <a:sy n="100" d="100"/>
        </p:scale>
        <p:origin x="114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5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F2DB37E1-EEBF-2F82-16E6-4B7DCFF4635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6482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89ED3D67-9848-C666-E645-3FC5D3088752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393700" y="858838"/>
            <a:ext cx="60706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C1EED4-E02C-6F36-A612-1AFA703693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6D74F-8890-43FB-85FE-E04497FE4054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88012F-0E0B-7285-2B00-FBB14773D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F248DA-E848-4193-69A4-02E214D6E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BA6F0-D053-44C0-A691-7D1ED201C60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35620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86B926-3665-811F-A898-AB03DA631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1FB6A-3F4E-4C36-91B3-D2AB33341DF5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8FA750-AB46-84C1-8ABF-07281892A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FC9D3-A392-26A6-DC26-A12353FDE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24D06-C8F2-40F0-B374-8FCB8A99791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5155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2FFFF-C14C-5C80-49EC-D1F24C48A9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B514F-104D-48AF-9651-BFF66533BC23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E4453C-E208-398A-F755-3852DCA13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8C3CDB-EA0E-10DF-5368-354E3D1EC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5EB3C-D1DD-424A-910C-4366E85F0B4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4374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097C90-9F01-FB5C-D5F0-FA2362B42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02A00-F50F-4C42-A9F2-DB3FA4193DBA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8834D0-56E2-F2E3-2E1B-CCBAB5E4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E367A0-8C52-9036-B5DF-11220BEBA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D6827-5968-45F8-95C2-31173F6DA07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5484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BB5D6D-7BE4-0ADB-4184-CAD21DFF6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BB9E3-9998-4077-8878-E298153F035B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69BF31-1623-1206-88E2-DA0CEFF90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BFB908-5FC7-6229-2B6D-EC1CB78E1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4DF88-F093-49C9-A73D-8D0C4B6F090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7551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C4DDD4C-CAE1-2071-C595-F95EF44B0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A4CA9-001C-44A5-8082-B5F06DB7A00B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1426D5C-3555-B665-1BE3-43F2DD61B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17DCF5F-175C-C1A5-73F2-E42639AD5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C7776-8BBE-40DD-BE45-B69BB4C8531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8638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818C4E6-0BCE-5D90-9435-14056D02C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178D9-388E-4DC5-A163-FF19FA9A97BF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2379EE2-3F87-7C49-7B6A-00AD82BAF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4839B9B-086C-4799-1914-8A566A4AF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708F2-645D-49B0-9BAA-22B0257F7CA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95672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1330D3F-A904-5ECC-BCAE-C2F9405DF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2B503-2326-4E8B-B31A-CA42E45E3E26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5791EC6-FA80-7CB0-3EF4-138CA846D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9A5C432-87D3-4DB5-E263-BFE770FD4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5D173-E297-4A6D-83BF-CF5953D72BD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7280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4831DD1-F42D-96BE-F9D7-623AE060C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884304-3EBF-46D1-A49F-5767F2948EC6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044FA08-3052-B59A-B1CC-48CFB4B6A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178C065-4DA1-2BB9-3E9F-36B4B1C96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DAACF-AB35-43E0-B5D5-EFAD90EEA97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48317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7973658-8205-C1A9-0B4F-134F4065F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76246-DEF0-4F8A-AA14-B91D7A2A4463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99AE58E-9A51-DAED-1582-D5E70B273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46E7C76-3AAA-64AF-2E10-BC393F613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AE9C8C-B365-4F6A-A7B0-182E0C82C04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669920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0E11CFB-8241-A3B7-5463-891626D11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996DF-2288-4577-9CE4-6EEC8DA51608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D0D1D4A-12BB-BEA6-B874-9474B5074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26D254-4ADA-3129-D79A-68C4A754D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4B6F9-3F6E-4572-BA62-3045569BE35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9066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590BAC4-22BC-8C95-BDF5-ABDB122841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0B94167-0C38-C488-5D50-E2F57F4384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98C6F8-2BC4-F19B-F822-C5DE39ACD4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77D94C4-74E1-4A34-9B9E-56D849E67969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14E5A5-875F-6808-A184-657443ADFD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F3E271-F52B-FB4D-D774-2A3B0AEB81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5070BA8-C08B-49BE-AA70-96551CB0638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CC1E683-1AB6-F8E2-5236-F2B8BFED61A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828800" y="1125538"/>
            <a:ext cx="8534400" cy="4606925"/>
          </a:xfrm>
        </p:spPr>
        <p:txBody>
          <a:bodyPr/>
          <a:lstStyle/>
          <a:p>
            <a:pPr marL="533400" indent="-533400"/>
            <a:r>
              <a:rPr lang="en-US" altLang="en-US" sz="4000" dirty="0"/>
              <a:t>God is with us, God is with us,</a:t>
            </a:r>
          </a:p>
          <a:p>
            <a:pPr marL="533400" indent="-533400"/>
            <a:r>
              <a:rPr lang="en-US" altLang="en-US" sz="4000" dirty="0"/>
              <a:t>So our brave forefathers sang,</a:t>
            </a:r>
          </a:p>
          <a:p>
            <a:pPr marL="533400" indent="-533400"/>
            <a:r>
              <a:rPr lang="en-US" altLang="en-US" sz="4000" dirty="0"/>
              <a:t>Far across the field of battle</a:t>
            </a:r>
          </a:p>
          <a:p>
            <a:pPr marL="533400" indent="-533400"/>
            <a:r>
              <a:rPr lang="en-US" altLang="en-US" sz="4000" dirty="0"/>
              <a:t>Loud their holy war cry rang;</a:t>
            </a:r>
          </a:p>
          <a:p>
            <a:pPr marL="533400" indent="-533400"/>
            <a:r>
              <a:rPr lang="en-US" altLang="en-US" sz="4000" dirty="0"/>
              <a:t>Though at times they feared and faltered,</a:t>
            </a:r>
          </a:p>
          <a:p>
            <a:pPr marL="533400" indent="-533400"/>
            <a:r>
              <a:rPr lang="en-US" altLang="en-US" sz="4000" dirty="0"/>
              <a:t>Never once they ceased to sing:</a:t>
            </a:r>
          </a:p>
          <a:p>
            <a:pPr marL="533400" indent="-533400"/>
            <a:endParaRPr lang="en-US" altLang="en-US" sz="4000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01E0E86E-AE65-A43E-843D-0F8FCE77F1B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905000" y="1952625"/>
            <a:ext cx="8382000" cy="2952750"/>
          </a:xfrm>
          <a:noFill/>
        </p:spPr>
        <p:txBody>
          <a:bodyPr/>
          <a:lstStyle/>
          <a:p>
            <a:pPr marL="533400" indent="-533400"/>
            <a:r>
              <a:rPr lang="en-US" altLang="en-US" sz="2000" dirty="0"/>
              <a:t>Chorus:</a:t>
            </a:r>
          </a:p>
          <a:p>
            <a:pPr marL="533400" indent="-533400"/>
            <a:r>
              <a:rPr lang="en-US" altLang="en-US" sz="4000" dirty="0"/>
              <a:t>God is with us, </a:t>
            </a:r>
          </a:p>
          <a:p>
            <a:pPr marL="533400" indent="-533400"/>
            <a:r>
              <a:rPr lang="en-US" altLang="en-US" sz="4000" dirty="0"/>
              <a:t>God is with us</a:t>
            </a:r>
          </a:p>
          <a:p>
            <a:pPr marL="533400" indent="-533400"/>
            <a:r>
              <a:rPr lang="en-US" altLang="en-US" sz="4000" dirty="0"/>
              <a:t>Christ our Lord shall reign as King!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AFB8D82D-1FFD-7F04-46B2-873775571AF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828800" y="998538"/>
            <a:ext cx="8534400" cy="4860925"/>
          </a:xfrm>
        </p:spPr>
        <p:txBody>
          <a:bodyPr/>
          <a:lstStyle/>
          <a:p>
            <a:pPr marL="342900" indent="-342900"/>
            <a:r>
              <a:rPr lang="en-US" altLang="en-US" sz="2000" dirty="0"/>
              <a:t>Verse 2</a:t>
            </a:r>
          </a:p>
          <a:p>
            <a:pPr marL="342900" indent="-342900"/>
            <a:r>
              <a:rPr lang="en-US" altLang="en-US" sz="4000" dirty="0"/>
              <a:t>Great the heritage they left us,</a:t>
            </a:r>
          </a:p>
          <a:p>
            <a:pPr marL="342900" indent="-342900"/>
            <a:r>
              <a:rPr lang="en-US" altLang="en-US" sz="4000" dirty="0"/>
              <a:t>Great the conquests to be won,</a:t>
            </a:r>
          </a:p>
          <a:p>
            <a:pPr marL="342900" indent="-342900"/>
            <a:r>
              <a:rPr lang="en-US" altLang="en-US" sz="4000" dirty="0" err="1"/>
              <a:t>Armèd</a:t>
            </a:r>
            <a:r>
              <a:rPr lang="en-US" altLang="en-US" sz="4000" dirty="0"/>
              <a:t> hosts to meet and scatter,</a:t>
            </a:r>
          </a:p>
          <a:p>
            <a:pPr marL="342900" indent="-342900"/>
            <a:r>
              <a:rPr lang="en-US" altLang="en-US" sz="4000" dirty="0"/>
              <a:t>Larger duties to be done. </a:t>
            </a:r>
          </a:p>
          <a:p>
            <a:pPr marL="342900" indent="-342900"/>
            <a:r>
              <a:rPr lang="en-US" altLang="en-US" sz="4000" dirty="0"/>
              <a:t>Raise the song they nobly taught us,</a:t>
            </a:r>
          </a:p>
          <a:p>
            <a:pPr marL="342900" indent="-342900"/>
            <a:r>
              <a:rPr lang="en-US" altLang="en-US" sz="4000" dirty="0"/>
              <a:t>Round the wide world let it ring:</a:t>
            </a:r>
          </a:p>
          <a:p>
            <a:pPr marL="342900" indent="-342900"/>
            <a:endParaRPr lang="en-US" altLang="en-US" sz="4000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B467217C-7204-A8D2-8D3A-6CD1752956C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905000" y="2116138"/>
            <a:ext cx="8382000" cy="2625725"/>
          </a:xfrm>
        </p:spPr>
        <p:txBody>
          <a:bodyPr rtlCol="0">
            <a:normAutofit/>
          </a:bodyPr>
          <a:lstStyle/>
          <a:p>
            <a:pPr marL="533400" indent="-533400" fontAlgn="auto">
              <a:spcAft>
                <a:spcPts val="0"/>
              </a:spcAft>
              <a:defRPr/>
            </a:pPr>
            <a:r>
              <a:rPr lang="en-US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Chorus:</a:t>
            </a:r>
          </a:p>
          <a:p>
            <a:pPr marL="533400" indent="-533400" fontAlgn="auto">
              <a:spcAft>
                <a:spcPts val="0"/>
              </a:spcAft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God is with us, </a:t>
            </a:r>
          </a:p>
          <a:p>
            <a:pPr marL="533400" indent="-533400" fontAlgn="auto">
              <a:spcAft>
                <a:spcPts val="0"/>
              </a:spcAft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God is with us</a:t>
            </a:r>
          </a:p>
          <a:p>
            <a:pPr marL="533400" indent="-533400" fontAlgn="auto">
              <a:spcAft>
                <a:spcPts val="0"/>
              </a:spcAft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Christ our Lord shall reign as King!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917F3E7A-3685-E058-6B95-290D7CF0A01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943100" y="781050"/>
            <a:ext cx="8305800" cy="5295900"/>
          </a:xfrm>
          <a:noFill/>
        </p:spPr>
        <p:txBody>
          <a:bodyPr/>
          <a:lstStyle/>
          <a:p>
            <a:pPr marL="342900" indent="-342900"/>
            <a:r>
              <a:rPr lang="en-US" altLang="en-US" sz="2000" dirty="0"/>
              <a:t>Verse 3</a:t>
            </a:r>
          </a:p>
          <a:p>
            <a:pPr marL="342900" indent="-342900"/>
            <a:r>
              <a:rPr lang="en-US" altLang="en-US" sz="4000" dirty="0"/>
              <a:t>Speed the cross through all the nations,</a:t>
            </a:r>
          </a:p>
          <a:p>
            <a:pPr marL="342900" indent="-342900"/>
            <a:r>
              <a:rPr lang="en-US" altLang="en-US" sz="4000" dirty="0"/>
              <a:t>Speed the victories of love,</a:t>
            </a:r>
          </a:p>
          <a:p>
            <a:pPr marL="342900" indent="-342900"/>
            <a:r>
              <a:rPr lang="en-US" altLang="en-US" sz="4000" dirty="0"/>
              <a:t>Preach the gospel of redemption</a:t>
            </a:r>
          </a:p>
          <a:p>
            <a:pPr marL="342900" indent="-342900"/>
            <a:r>
              <a:rPr lang="en-US" altLang="en-US" sz="4000" dirty="0"/>
              <a:t>Wheresoever men may move;</a:t>
            </a:r>
          </a:p>
          <a:p>
            <a:pPr marL="342900" indent="-342900"/>
            <a:r>
              <a:rPr lang="en-US" altLang="en-US" sz="4000" dirty="0"/>
              <a:t>Make the future in the present,</a:t>
            </a:r>
          </a:p>
          <a:p>
            <a:pPr marL="342900" indent="-342900"/>
            <a:r>
              <a:rPr lang="en-US" altLang="en-US" sz="4000" dirty="0"/>
              <a:t>Strong of heart, toil on and sing: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0F729BCB-5114-4AB8-152B-9862DE83F69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133600" y="2060575"/>
            <a:ext cx="8382000" cy="2736850"/>
          </a:xfrm>
        </p:spPr>
        <p:txBody>
          <a:bodyPr rtlCol="0">
            <a:normAutofit/>
          </a:bodyPr>
          <a:lstStyle/>
          <a:p>
            <a:pPr marL="533400" indent="-533400" fontAlgn="auto">
              <a:spcAft>
                <a:spcPts val="0"/>
              </a:spcAft>
              <a:defRPr/>
            </a:pPr>
            <a:r>
              <a:rPr lang="en-US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Chorus:</a:t>
            </a:r>
          </a:p>
          <a:p>
            <a:pPr marL="533400" indent="-533400" fontAlgn="auto">
              <a:spcAft>
                <a:spcPts val="0"/>
              </a:spcAft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God is with us, </a:t>
            </a:r>
          </a:p>
          <a:p>
            <a:pPr marL="533400" indent="-533400" fontAlgn="auto">
              <a:spcAft>
                <a:spcPts val="0"/>
              </a:spcAft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God is with us</a:t>
            </a:r>
          </a:p>
          <a:p>
            <a:pPr marL="533400" indent="-533400" fontAlgn="auto">
              <a:spcAft>
                <a:spcPts val="0"/>
              </a:spcAft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Christ our Lord shall reign as King!</a:t>
            </a:r>
          </a:p>
        </p:txBody>
      </p:sp>
      <p:sp>
        <p:nvSpPr>
          <p:cNvPr id="2" name="TextBox 3">
            <a:extLst>
              <a:ext uri="{FF2B5EF4-FFF2-40B4-BE49-F238E27FC236}">
                <a16:creationId xmlns:a16="http://schemas.microsoft.com/office/drawing/2014/main" id="{DA699C2C-12D1-29FE-14AA-324B9D9324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6072188"/>
            <a:ext cx="6094412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 dirty="0"/>
              <a:t>God is with us, God is with us	</a:t>
            </a:r>
          </a:p>
          <a:p>
            <a:pPr eaLnBrk="1" hangingPunct="1"/>
            <a:r>
              <a:rPr lang="en-US" altLang="en-US" sz="1100" dirty="0"/>
              <a:t>Walter John </a:t>
            </a:r>
            <a:r>
              <a:rPr lang="en-US" altLang="en-US" sz="1100" dirty="0" err="1"/>
              <a:t>Mathams</a:t>
            </a:r>
            <a:r>
              <a:rPr lang="en-US" altLang="en-US" sz="1100" dirty="0"/>
              <a:t> (1853-1931), alt</a:t>
            </a:r>
          </a:p>
          <a:p>
            <a:pPr eaLnBrk="1" hangingPunct="1"/>
            <a:r>
              <a:rPr lang="en-US" altLang="en-US" sz="1100" dirty="0"/>
              <a:t>© The General of The Salvation Army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</TotalTime>
  <Pages>3</Pages>
  <Words>212</Words>
  <Application>Microsoft Office PowerPoint</Application>
  <PresentationFormat>Widescreen</PresentationFormat>
  <Paragraphs>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158 God is with us</dc:title>
  <dc:subject/>
  <dc:creator>Brian Pratt</dc:creator>
  <cp:keywords/>
  <dc:description/>
  <cp:lastModifiedBy>Narelle Wheaton</cp:lastModifiedBy>
  <cp:revision>8</cp:revision>
  <cp:lastPrinted>1601-01-01T00:00:00Z</cp:lastPrinted>
  <dcterms:created xsi:type="dcterms:W3CDTF">1998-10-15T04:39:53Z</dcterms:created>
  <dcterms:modified xsi:type="dcterms:W3CDTF">2023-06-14T08:17:33Z</dcterms:modified>
</cp:coreProperties>
</file>