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1A3FA8-6636-2E1E-495F-5E60AF8B0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D27BA-F71F-F9E9-7A0D-E0B0CC946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4464D-EBDC-6140-B9F3-E6717D2AC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0CD7-8146-44AA-9540-8550B64751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975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FB626-2661-0E3F-E4C8-B7DF9ABBA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C4ECE-2C27-5508-0968-2C211B95F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70F1A3-CC71-841D-1019-A7008A362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CCD79-C320-4F24-9526-78F9701D62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8855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7C24E-30A8-9330-BE78-3130C51C3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5308C-984D-CD22-F3E5-BD5AE619B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9566E-1B8D-F235-94D2-540F01A05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3C1E3-8B8E-4F3D-9E6C-D304B2DA11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5988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01194-52F3-1502-AE52-55548300A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0F274-6C80-D8EA-C03A-7732123FEB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30C102-8B4A-5136-0688-29E4A4AE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3CD52-FF43-4F02-89F5-8295B002B1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4187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6015C8-0B63-68A4-3C52-54C0B1477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EEDDB-7EF1-04D6-9004-1D12F203E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6DC29-AA2D-38E4-57AC-074F9D604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F44F3-DF10-4FF6-A07D-5495402FA7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082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932A418-CC9B-5F88-99A5-985023FBD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E9A4386-7D0A-4181-98FD-783F3BAA7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7B8FC2-17EA-4133-337A-EFFE25AC1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24D5A-7FF5-4146-BA64-8F2B674DD9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483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864553D-1A22-A16F-30F8-C6E4695B2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19FEA11-A59A-7814-7C40-75C8FDD88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7C86A2-41D5-AF9A-8EE4-91313EACE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B089D-96B3-4916-9097-6853225ACE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8539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0B8978-E631-D6C7-D0A6-46540F2F5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F32FFBF-505A-3243-54BD-661F559CF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B7E0DF-0EFD-DA64-2FA8-0B6EC94D1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524C0-E1A0-4B6D-98DC-159B854CE5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6618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C9125D9-00E4-2E82-CF42-9CEF5A9F2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EEB150B-52BC-597F-F4EC-7A0485430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F385D6-01B9-8256-727D-B8184CF2D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8DC90-91E2-4906-9CC2-AEBC77F8BB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5196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FC5305-3767-61C5-B639-E122AD01F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6FC2DF-F44B-4ABC-9584-65531B4F1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B725C2-D530-1444-03BA-474DD08EB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D716A-FCEE-4A0C-8F2D-E6CDEAEBFE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9692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ECE10-E27F-BC6D-F432-9CB9C3533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349D4B-4F87-EC8C-4A7C-8EF33A720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4F9EFD-8407-560A-BC90-24AA52639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51A5D-5E10-4746-9AF5-E18A8051D3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1621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F47DDB-AECC-184D-345C-17C7988B9E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46136AF-E71F-836B-4B48-10D4FE4B2B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B641A-06F9-8F36-ADEC-8EFE998AB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87755-6E48-7262-BA68-DBC47241B9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109E6-D9DF-4604-4671-0D2DA52498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63BC3B-9EA5-4441-860E-B92D607E80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F406DB4-4D87-6DF1-B462-F733896010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43025" y="1119188"/>
            <a:ext cx="9505950" cy="46196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AU" altLang="en-US" sz="2000" dirty="0">
                <a:latin typeface="+mn-lt"/>
              </a:rPr>
              <a:t>Verse 1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Christ for the world, we sing;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world to Christ we bring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loving zeal;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poor and those who mourn,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faint and overborne,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Sin‑sick and sorrow‑worn,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Whom Christ doth heal.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DBC15E2-F6BF-1CE0-DEEB-D10308933B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28800" y="1081088"/>
            <a:ext cx="8534400" cy="46958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AU" altLang="en-US" sz="2000" dirty="0">
                <a:latin typeface="+mn-lt"/>
              </a:rPr>
              <a:t>Verse 2 </a:t>
            </a:r>
            <a:br>
              <a:rPr lang="en-AU" altLang="en-US" sz="4000" dirty="0">
                <a:effectLst>
                  <a:outerShdw blurRad="38100" dist="38100" dir="2700000" algn="tl">
                    <a:srgbClr val="800000"/>
                  </a:outerShdw>
                </a:effectLst>
                <a:latin typeface="+mn-lt"/>
              </a:rPr>
            </a:br>
            <a:r>
              <a:rPr lang="en-AU" altLang="en-US" sz="4000" dirty="0">
                <a:latin typeface="+mn-lt"/>
              </a:rPr>
              <a:t>Christ for the world, we sing;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world to Christ we bring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fervent prayer;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wayward and the lost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By restless passions tossed,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Redeemed at countless cost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From dark despair.</a:t>
            </a:r>
            <a:endParaRPr lang="en-AU" altLang="en-US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BDD78E2-D0F8-7427-FE70-14E0C7ABFF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6400" y="1017588"/>
            <a:ext cx="8839200" cy="48228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AU" altLang="en-US" sz="2000" dirty="0">
                <a:latin typeface="+mn-lt"/>
              </a:rPr>
              <a:t>Verse 3 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Christ for the world, we sing;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world to Christ we bring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joyful song;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new‑born souls, whose days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Reclaimed from sin's dark ways,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Inspired with hope and praise,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To Christ belong.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7FFD995-C48B-882B-8E34-F8E3A0F8B5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6400" y="1163638"/>
            <a:ext cx="8839200" cy="4530725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AU" altLang="en-US" sz="2000" dirty="0">
                <a:latin typeface="+mn-lt"/>
              </a:rPr>
              <a:t>Verse 4 </a:t>
            </a:r>
            <a:br>
              <a:rPr lang="en-AU" altLang="en-US" sz="3600" dirty="0">
                <a:latin typeface="+mn-lt"/>
              </a:rPr>
            </a:br>
            <a:r>
              <a:rPr lang="en-AU" altLang="en-US" sz="4000" dirty="0">
                <a:latin typeface="+mn-lt"/>
              </a:rPr>
              <a:t>Christ for the world, we sing;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The world to Christ we bring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one accord;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us the work to share,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us reproach to dare,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With us the cross to bear,</a:t>
            </a:r>
            <a:br>
              <a:rPr lang="en-AU" altLang="en-US" sz="4000" dirty="0">
                <a:latin typeface="+mn-lt"/>
              </a:rPr>
            </a:br>
            <a:r>
              <a:rPr lang="en-AU" altLang="en-US" sz="4000" dirty="0">
                <a:latin typeface="+mn-lt"/>
              </a:rPr>
              <a:t>For Christ our Lord.</a:t>
            </a:r>
            <a:endParaRPr lang="en-AU" altLang="en-US" sz="1400" dirty="0">
              <a:latin typeface="+mn-lt"/>
            </a:endParaRPr>
          </a:p>
        </p:txBody>
      </p:sp>
      <p:sp>
        <p:nvSpPr>
          <p:cNvPr id="5123" name="TextBox 5">
            <a:extLst>
              <a:ext uri="{FF2B5EF4-FFF2-40B4-BE49-F238E27FC236}">
                <a16:creationId xmlns:a16="http://schemas.microsoft.com/office/drawing/2014/main" id="{9755845C-86BA-67F1-9F8A-EBA75E1D4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2647487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Samuel Wolcott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231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Verse 1 Christ for the world, we sing; The world to Christ we bring With loving zeal; The poor and those who mourn, The faint and overborne, Sin‑sick and sorrow‑worn, Whom Christ doth heal.</vt:lpstr>
      <vt:lpstr>Verse 2  Christ for the world, we sing; The world to Christ we bring With fervent prayer; The wayward and the lost By restless passions tossed, Redeemed at countless cost From dark despair.</vt:lpstr>
      <vt:lpstr>Verse 3  Christ for the world, we sing; The world to Christ we bring With joyful song; The new‑born souls, whose days Reclaimed from sin's dark ways, Inspired with hope and praise, To Christ belong. </vt:lpstr>
      <vt:lpstr>Verse 4  Christ for the world, we sing; The world to Christ we bring With one accord; With us the work to share, With us reproach to dare, With us the cross to bear, For Christ our Lord.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825. Christ for the world, we sing; The world to Christ we bring With loving zeal; The poor and those who mourn, The faint and overborne, Sin‑sick and sorrow‑worn, Whom Christ doth heal.</dc:title>
  <dc:creator>Perth Fortress Salvos</dc:creator>
  <cp:lastModifiedBy>Narelle Wheaton</cp:lastModifiedBy>
  <cp:revision>4</cp:revision>
  <dcterms:created xsi:type="dcterms:W3CDTF">1999-04-16T05:18:58Z</dcterms:created>
  <dcterms:modified xsi:type="dcterms:W3CDTF">2023-06-14T07:49:47Z</dcterms:modified>
</cp:coreProperties>
</file>