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3" r:id="rId1"/>
  </p:sldMasterIdLst>
  <p:sldIdLst>
    <p:sldId id="256" r:id="rId2"/>
    <p:sldId id="266" r:id="rId3"/>
    <p:sldId id="273" r:id="rId4"/>
    <p:sldId id="299" r:id="rId5"/>
    <p:sldId id="278" r:id="rId6"/>
    <p:sldId id="300" r:id="rId7"/>
    <p:sldId id="296" r:id="rId8"/>
    <p:sldId id="301" r:id="rId9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F8E375-CABB-A8FF-86E3-E5088F73ED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5B7B42-5AAC-4C17-2E8D-F239E15D8B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ED064D-0168-6E4E-C636-4663987029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90885-8845-4909-BFBE-ECBF2B7AB4A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2342821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640D12-60B9-0603-4CEC-5145AB1849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3B4445-12DA-4E47-B3B6-1B6E45306B45}" type="datetimeFigureOut">
              <a:rPr lang="en-AU"/>
              <a:pPr>
                <a:defRPr/>
              </a:pPr>
              <a:t>19/06/2023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DE101E-2B9D-AFB6-703E-783A596A4E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512944-21E0-5D97-118A-35B3271FA8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3CD804-595C-4974-B032-6FB52F433CF7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17251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F30AD1-E17D-9F6F-AD48-920D82C87E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79E507-833D-44BD-B748-AB4405F82BD3}" type="datetimeFigureOut">
              <a:rPr lang="en-AU"/>
              <a:pPr>
                <a:defRPr/>
              </a:pPr>
              <a:t>19/06/2023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FA21D3-D925-5461-F976-554B88E9C4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ECBBB6-C8C9-8021-59F5-EB95BA60F4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E351A3-DE96-44F6-BCDE-8E54CA0AB8D1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070972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A7A49C-19EE-647C-C538-084955BE6E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B1A0DD-E73D-47E1-9684-53134CB9D20E}" type="datetimeFigureOut">
              <a:rPr lang="en-AU"/>
              <a:pPr>
                <a:defRPr/>
              </a:pPr>
              <a:t>19/06/2023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662F47-AA6F-3C71-D77D-A32C323E45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EB5AB2-8772-46E6-8040-CA89EC443C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564B07-7E59-4CBB-BAE9-C5D44B2567BB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134361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6F6A88-8639-6F3A-FD5D-C72371F978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C1E0D3-E975-4F4F-95B0-2DA4C789DA7D}" type="datetimeFigureOut">
              <a:rPr lang="en-AU"/>
              <a:pPr>
                <a:defRPr/>
              </a:pPr>
              <a:t>19/06/2023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81B8DC-7F46-0932-6315-6198FDB74E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731328-9137-3A81-BCEA-BEA61330BF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38C66-321B-4471-83F2-3C6919FC7998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136646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59E8315-6012-2800-2DE4-85EB0F02CA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C6B6C9-91DB-446F-B7E4-010401B807A1}" type="datetimeFigureOut">
              <a:rPr lang="en-AU"/>
              <a:pPr>
                <a:defRPr/>
              </a:pPr>
              <a:t>19/06/2023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93DB41B-7EAA-0B64-E04B-ECA995F449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6786419-6C60-DF0E-A621-CFFA4EBC3E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CFE013-69B9-496C-986C-D2E26D69842F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941823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178C4922-18B5-F45B-8FCE-584C4B101C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7CDAA7-E6A9-4509-BC17-A45271704180}" type="datetimeFigureOut">
              <a:rPr lang="en-AU"/>
              <a:pPr>
                <a:defRPr/>
              </a:pPr>
              <a:t>19/06/2023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7A28AE7-6FFF-0789-BA7F-202ABE2885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8EAC13B3-1100-6909-B910-4EEFDF49B5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FD2AC2-D22C-4716-9EEF-801CF68EA983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517659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11EB6AE1-7C90-BD50-D11A-2282B28538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FDA5D-0266-4F08-BAA7-4B005043BF34}" type="datetimeFigureOut">
              <a:rPr lang="en-AU"/>
              <a:pPr>
                <a:defRPr/>
              </a:pPr>
              <a:t>19/06/2023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B0897DA-7C89-671A-3B55-ADD92057E1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6BD5B08-EB1E-8641-DFA5-5D1D2B5924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D5C2C3-2016-4DFE-A8AD-923E2F0FE292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523926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258864B2-A526-F424-21F4-56C1237CBB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805670-AB03-4D79-8E39-97433DAD65F5}" type="datetimeFigureOut">
              <a:rPr lang="en-AU"/>
              <a:pPr>
                <a:defRPr/>
              </a:pPr>
              <a:t>19/06/2023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7DC755ED-FEB8-15D2-6E80-EE0A81B701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F6275D57-EB60-1EAC-8161-4D41C203C4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AF42DE-79B2-4305-A634-3EB344E7F916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425492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536F25D-C547-07BF-D33E-4598220F63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3A8212-1DB0-4DAA-B549-A6EB716753DC}" type="datetimeFigureOut">
              <a:rPr lang="en-AU"/>
              <a:pPr>
                <a:defRPr/>
              </a:pPr>
              <a:t>19/06/2023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F3CBE9B-A13F-5551-7CD8-B4070C6435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E4B812D-C147-7B72-734F-80EEC95554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5CFC34-698E-435F-AB13-ACEAAE87A7A3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127901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053A810-C7A1-B977-AE79-0F3B29D84A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D5A7B9-C3EE-4423-B883-961280875664}" type="datetimeFigureOut">
              <a:rPr lang="en-AU"/>
              <a:pPr>
                <a:defRPr/>
              </a:pPr>
              <a:t>19/06/2023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8630578-1A08-FF6C-6C20-AD4666BBF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C4E5CD7-C688-04EF-DC7E-3CD23FA2D9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A52535-34E1-4E25-A555-E1AA74AA4230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286047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38F3C9E-8D77-E8E6-DEE5-B50536E473B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F5C2073C-A93E-BB52-F244-E0688A6435B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597853-AAC2-5FDF-88CD-36270229ADE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52C8604-524D-4D98-A0E9-2BD877213758}" type="datetimeFigureOut">
              <a:rPr lang="en-AU"/>
              <a:pPr>
                <a:defRPr/>
              </a:pPr>
              <a:t>19/06/2023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60BC4C-6C63-6711-CF16-A4C489323C2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B5DFD1-9DA4-F8F3-9AEA-3C2C2A09E1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C5004CB-F081-4CA0-9636-1B2EDAD849DE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16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A4909460-2EDD-251B-D09F-5502843B3A2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880691"/>
            <a:ext cx="10515600" cy="3096617"/>
          </a:xfrm>
        </p:spPr>
        <p:txBody>
          <a:bodyPr/>
          <a:lstStyle/>
          <a:p>
            <a:pPr marL="609600" indent="-609600" algn="ctr">
              <a:buFont typeface="Arial" panose="020B0604020202020204" pitchFamily="34" charset="0"/>
              <a:buNone/>
            </a:pPr>
            <a:r>
              <a:rPr lang="en-AU" altLang="en-US" sz="2000" dirty="0"/>
              <a:t>Verse 1</a:t>
            </a:r>
          </a:p>
          <a:p>
            <a:pPr marL="609600" indent="-609600" algn="ctr">
              <a:buFont typeface="Arial" panose="020B0604020202020204" pitchFamily="34" charset="0"/>
              <a:buNone/>
            </a:pPr>
            <a:r>
              <a:rPr lang="en-AU" altLang="en-US" sz="4000" dirty="0"/>
              <a:t>Am I a soldier of the cross,</a:t>
            </a:r>
          </a:p>
          <a:p>
            <a:pPr marL="609600" indent="-609600" algn="ctr">
              <a:buFont typeface="Arial" panose="020B0604020202020204" pitchFamily="34" charset="0"/>
              <a:buNone/>
            </a:pPr>
            <a:r>
              <a:rPr lang="en-AU" altLang="en-US" sz="4000" dirty="0"/>
              <a:t>A follower of the Lamb,</a:t>
            </a:r>
          </a:p>
          <a:p>
            <a:pPr marL="609600" indent="-609600" algn="ctr">
              <a:buFont typeface="Arial" panose="020B0604020202020204" pitchFamily="34" charset="0"/>
              <a:buNone/>
            </a:pPr>
            <a:r>
              <a:rPr lang="en-AU" altLang="en-US" sz="4000" dirty="0"/>
              <a:t>And shall I fear to own his cause,</a:t>
            </a:r>
          </a:p>
          <a:p>
            <a:pPr marL="609600" indent="-609600" algn="ctr">
              <a:buFont typeface="Arial" panose="020B0604020202020204" pitchFamily="34" charset="0"/>
              <a:buNone/>
            </a:pPr>
            <a:r>
              <a:rPr lang="en-AU" altLang="en-US" sz="4000" dirty="0"/>
              <a:t>Or blush to speak his name?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>
            <a:extLst>
              <a:ext uri="{FF2B5EF4-FFF2-40B4-BE49-F238E27FC236}">
                <a16:creationId xmlns:a16="http://schemas.microsoft.com/office/drawing/2014/main" id="{6972D298-549A-EED3-4678-2D8D5002F0D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403350"/>
            <a:ext cx="10515600" cy="4051300"/>
          </a:xfrm>
        </p:spPr>
        <p:txBody>
          <a:bodyPr/>
          <a:lstStyle/>
          <a:p>
            <a:pPr marL="609600" indent="-609600" algn="ctr">
              <a:buFont typeface="Arial" panose="020B0604020202020204" pitchFamily="34" charset="0"/>
              <a:buNone/>
            </a:pPr>
            <a:r>
              <a:rPr lang="en-AU" altLang="en-US" sz="2000" dirty="0"/>
              <a:t>Chorus</a:t>
            </a:r>
          </a:p>
          <a:p>
            <a:pPr marL="609600" indent="-609600" algn="ctr">
              <a:buFont typeface="Arial" panose="020B0604020202020204" pitchFamily="34" charset="0"/>
              <a:buNone/>
            </a:pPr>
            <a:r>
              <a:rPr lang="en-AU" altLang="en-US" sz="4000" dirty="0"/>
              <a:t>In the name, the precious name</a:t>
            </a:r>
          </a:p>
          <a:p>
            <a:pPr marL="609600" indent="-609600" algn="ctr">
              <a:buFont typeface="Arial" panose="020B0604020202020204" pitchFamily="34" charset="0"/>
              <a:buNone/>
            </a:pPr>
            <a:r>
              <a:rPr lang="en-AU" altLang="en-US" sz="4000" dirty="0"/>
              <a:t>Of him who died for me,</a:t>
            </a:r>
          </a:p>
          <a:p>
            <a:pPr marL="609600" indent="-609600" algn="ctr">
              <a:buFont typeface="Arial" panose="020B0604020202020204" pitchFamily="34" charset="0"/>
              <a:buNone/>
            </a:pPr>
            <a:r>
              <a:rPr lang="en-AU" altLang="en-US" sz="4000" dirty="0"/>
              <a:t>Through grace I'll win </a:t>
            </a:r>
          </a:p>
          <a:p>
            <a:pPr marL="609600" indent="-609600" algn="ctr">
              <a:buFont typeface="Arial" panose="020B0604020202020204" pitchFamily="34" charset="0"/>
              <a:buNone/>
            </a:pPr>
            <a:r>
              <a:rPr lang="en-AU" altLang="en-US" sz="4000" dirty="0"/>
              <a:t>the promised crown,</a:t>
            </a:r>
          </a:p>
          <a:p>
            <a:pPr marL="609600" indent="-609600" algn="ctr">
              <a:buFont typeface="Arial" panose="020B0604020202020204" pitchFamily="34" charset="0"/>
              <a:buNone/>
            </a:pPr>
            <a:r>
              <a:rPr lang="en-AU" altLang="en-US" sz="4000" dirty="0"/>
              <a:t>Whate'er my cross may be.</a:t>
            </a: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>
            <a:extLst>
              <a:ext uri="{FF2B5EF4-FFF2-40B4-BE49-F238E27FC236}">
                <a16:creationId xmlns:a16="http://schemas.microsoft.com/office/drawing/2014/main" id="{5D449D53-C41C-9D92-998B-BEF8EAD72D2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690688"/>
            <a:ext cx="10515600" cy="3476625"/>
          </a:xfrm>
        </p:spPr>
        <p:txBody>
          <a:bodyPr/>
          <a:lstStyle/>
          <a:p>
            <a:pPr marL="609600" indent="-609600" algn="ctr">
              <a:buFont typeface="Arial" panose="020B0604020202020204" pitchFamily="34" charset="0"/>
              <a:buNone/>
            </a:pPr>
            <a:r>
              <a:rPr lang="en-AU" altLang="en-US" sz="2000" dirty="0"/>
              <a:t>Verse 2</a:t>
            </a:r>
          </a:p>
          <a:p>
            <a:pPr marL="609600" indent="-609600" algn="ctr">
              <a:buFont typeface="Arial" panose="020B0604020202020204" pitchFamily="34" charset="0"/>
              <a:buNone/>
            </a:pPr>
            <a:r>
              <a:rPr lang="en-AU" altLang="en-US" sz="4000" dirty="0"/>
              <a:t>Must I be carried to the skies</a:t>
            </a:r>
          </a:p>
          <a:p>
            <a:pPr marL="609600" indent="-609600" algn="ctr">
              <a:buFont typeface="Arial" panose="020B0604020202020204" pitchFamily="34" charset="0"/>
              <a:buNone/>
            </a:pPr>
            <a:r>
              <a:rPr lang="en-AU" altLang="en-US" sz="4000" dirty="0"/>
              <a:t>On flowery beds of ease,</a:t>
            </a:r>
          </a:p>
          <a:p>
            <a:pPr marL="609600" indent="-609600" algn="ctr">
              <a:buFont typeface="Arial" panose="020B0604020202020204" pitchFamily="34" charset="0"/>
              <a:buNone/>
            </a:pPr>
            <a:r>
              <a:rPr lang="en-AU" altLang="en-US" sz="4000" dirty="0"/>
              <a:t>While others fight to win the prize,</a:t>
            </a:r>
          </a:p>
          <a:p>
            <a:pPr marL="609600" indent="-609600" algn="ctr">
              <a:buFont typeface="Arial" panose="020B0604020202020204" pitchFamily="34" charset="0"/>
              <a:buNone/>
            </a:pPr>
            <a:r>
              <a:rPr lang="en-AU" altLang="en-US" sz="4000" dirty="0"/>
              <a:t>And sail through stormy seas?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>
            <a:extLst>
              <a:ext uri="{FF2B5EF4-FFF2-40B4-BE49-F238E27FC236}">
                <a16:creationId xmlns:a16="http://schemas.microsoft.com/office/drawing/2014/main" id="{7C470A07-C12F-A26B-E235-EBA4152C300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403350"/>
            <a:ext cx="10515600" cy="4051300"/>
          </a:xfrm>
        </p:spPr>
        <p:txBody>
          <a:bodyPr/>
          <a:lstStyle/>
          <a:p>
            <a:pPr marL="609600" indent="-609600" algn="ctr">
              <a:buFont typeface="Arial" panose="020B0604020202020204" pitchFamily="34" charset="0"/>
              <a:buNone/>
            </a:pPr>
            <a:r>
              <a:rPr lang="en-AU" altLang="en-US" sz="2000" dirty="0"/>
              <a:t>Chorus</a:t>
            </a:r>
          </a:p>
          <a:p>
            <a:pPr marL="609600" indent="-609600" algn="ctr">
              <a:buFont typeface="Arial" panose="020B0604020202020204" pitchFamily="34" charset="0"/>
              <a:buNone/>
            </a:pPr>
            <a:r>
              <a:rPr lang="en-AU" altLang="en-US" sz="4000" dirty="0"/>
              <a:t>In the name, the precious name</a:t>
            </a:r>
          </a:p>
          <a:p>
            <a:pPr marL="609600" indent="-609600" algn="ctr">
              <a:buFont typeface="Arial" panose="020B0604020202020204" pitchFamily="34" charset="0"/>
              <a:buNone/>
            </a:pPr>
            <a:r>
              <a:rPr lang="en-AU" altLang="en-US" sz="4000" dirty="0"/>
              <a:t>Of him who died for me,</a:t>
            </a:r>
          </a:p>
          <a:p>
            <a:pPr marL="609600" indent="-609600" algn="ctr">
              <a:buFont typeface="Arial" panose="020B0604020202020204" pitchFamily="34" charset="0"/>
              <a:buNone/>
            </a:pPr>
            <a:r>
              <a:rPr lang="en-AU" altLang="en-US" sz="4000" dirty="0"/>
              <a:t>Through grace I'll win </a:t>
            </a:r>
          </a:p>
          <a:p>
            <a:pPr marL="609600" indent="-609600" algn="ctr">
              <a:buFont typeface="Arial" panose="020B0604020202020204" pitchFamily="34" charset="0"/>
              <a:buNone/>
            </a:pPr>
            <a:r>
              <a:rPr lang="en-AU" altLang="en-US" sz="4000" dirty="0"/>
              <a:t>the promised crown,</a:t>
            </a:r>
          </a:p>
          <a:p>
            <a:pPr marL="609600" indent="-609600" algn="ctr">
              <a:buFont typeface="Arial" panose="020B0604020202020204" pitchFamily="34" charset="0"/>
              <a:buNone/>
            </a:pPr>
            <a:r>
              <a:rPr lang="en-AU" altLang="en-US" sz="4000" dirty="0"/>
              <a:t>Whate'er my cross may be.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>
            <a:extLst>
              <a:ext uri="{FF2B5EF4-FFF2-40B4-BE49-F238E27FC236}">
                <a16:creationId xmlns:a16="http://schemas.microsoft.com/office/drawing/2014/main" id="{7F24F72F-F5AD-2B2C-6F0C-22831A325C7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690688"/>
            <a:ext cx="10515600" cy="3476625"/>
          </a:xfrm>
        </p:spPr>
        <p:txBody>
          <a:bodyPr/>
          <a:lstStyle/>
          <a:p>
            <a:pPr marL="609600" indent="-609600" algn="ctr">
              <a:buFont typeface="Arial" panose="020B0604020202020204" pitchFamily="34" charset="0"/>
              <a:buNone/>
            </a:pPr>
            <a:r>
              <a:rPr lang="en-AU" altLang="en-US" sz="2000" dirty="0"/>
              <a:t>Verse 3</a:t>
            </a:r>
          </a:p>
          <a:p>
            <a:pPr marL="609600" indent="-609600" algn="ctr">
              <a:buFont typeface="Arial" panose="020B0604020202020204" pitchFamily="34" charset="0"/>
              <a:buNone/>
            </a:pPr>
            <a:r>
              <a:rPr lang="en-AU" altLang="en-US" sz="4000" dirty="0"/>
              <a:t>Are there no foes for me to face?</a:t>
            </a:r>
          </a:p>
          <a:p>
            <a:pPr marL="609600" indent="-609600" algn="ctr">
              <a:buFont typeface="Arial" panose="020B0604020202020204" pitchFamily="34" charset="0"/>
              <a:buNone/>
            </a:pPr>
            <a:r>
              <a:rPr lang="en-AU" altLang="en-US" sz="4000" dirty="0"/>
              <a:t>Must I not stem the flood?</a:t>
            </a:r>
          </a:p>
          <a:p>
            <a:pPr marL="609600" indent="-609600" algn="ctr">
              <a:buFont typeface="Arial" panose="020B0604020202020204" pitchFamily="34" charset="0"/>
              <a:buNone/>
            </a:pPr>
            <a:r>
              <a:rPr lang="en-AU" altLang="en-US" sz="4000" dirty="0"/>
              <a:t>Is this vile world a friend to grace,</a:t>
            </a:r>
          </a:p>
          <a:p>
            <a:pPr marL="609600" indent="-609600" algn="ctr">
              <a:buFont typeface="Arial" panose="020B0604020202020204" pitchFamily="34" charset="0"/>
              <a:buNone/>
            </a:pPr>
            <a:r>
              <a:rPr lang="en-AU" altLang="en-US" sz="4000" dirty="0"/>
              <a:t>To help me on to God?</a:t>
            </a: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>
            <a:extLst>
              <a:ext uri="{FF2B5EF4-FFF2-40B4-BE49-F238E27FC236}">
                <a16:creationId xmlns:a16="http://schemas.microsoft.com/office/drawing/2014/main" id="{C22BAD5C-4668-1CB7-6E70-BA69C9F864C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403350"/>
            <a:ext cx="10515600" cy="4051300"/>
          </a:xfrm>
        </p:spPr>
        <p:txBody>
          <a:bodyPr/>
          <a:lstStyle/>
          <a:p>
            <a:pPr marL="609600" indent="-609600" algn="ctr">
              <a:buFont typeface="Arial" panose="020B0604020202020204" pitchFamily="34" charset="0"/>
              <a:buNone/>
            </a:pPr>
            <a:r>
              <a:rPr lang="en-AU" altLang="en-US" sz="2000" dirty="0"/>
              <a:t>Chorus</a:t>
            </a:r>
          </a:p>
          <a:p>
            <a:pPr marL="609600" indent="-609600" algn="ctr">
              <a:buFont typeface="Arial" panose="020B0604020202020204" pitchFamily="34" charset="0"/>
              <a:buNone/>
            </a:pPr>
            <a:r>
              <a:rPr lang="en-AU" altLang="en-US" sz="4000" dirty="0"/>
              <a:t>In the name, the precious name</a:t>
            </a:r>
          </a:p>
          <a:p>
            <a:pPr marL="609600" indent="-609600" algn="ctr">
              <a:buFont typeface="Arial" panose="020B0604020202020204" pitchFamily="34" charset="0"/>
              <a:buNone/>
            </a:pPr>
            <a:r>
              <a:rPr lang="en-AU" altLang="en-US" sz="4000" dirty="0"/>
              <a:t>Of him who died for me,</a:t>
            </a:r>
          </a:p>
          <a:p>
            <a:pPr marL="609600" indent="-609600" algn="ctr">
              <a:buFont typeface="Arial" panose="020B0604020202020204" pitchFamily="34" charset="0"/>
              <a:buNone/>
            </a:pPr>
            <a:r>
              <a:rPr lang="en-AU" altLang="en-US" sz="4000" dirty="0"/>
              <a:t>Through grace I'll win </a:t>
            </a:r>
          </a:p>
          <a:p>
            <a:pPr marL="609600" indent="-609600" algn="ctr">
              <a:buFont typeface="Arial" panose="020B0604020202020204" pitchFamily="34" charset="0"/>
              <a:buNone/>
            </a:pPr>
            <a:r>
              <a:rPr lang="en-AU" altLang="en-US" sz="4000" dirty="0"/>
              <a:t>the promised crown,</a:t>
            </a:r>
          </a:p>
          <a:p>
            <a:pPr marL="609600" indent="-609600" algn="ctr">
              <a:buFont typeface="Arial" panose="020B0604020202020204" pitchFamily="34" charset="0"/>
              <a:buNone/>
            </a:pPr>
            <a:r>
              <a:rPr lang="en-AU" altLang="en-US" sz="4000" dirty="0"/>
              <a:t>Whate'er my cross may be.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>
            <a:extLst>
              <a:ext uri="{FF2B5EF4-FFF2-40B4-BE49-F238E27FC236}">
                <a16:creationId xmlns:a16="http://schemas.microsoft.com/office/drawing/2014/main" id="{CC19BE3C-441E-253F-2F16-63FF7B3B617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798638"/>
            <a:ext cx="10515600" cy="3260725"/>
          </a:xfrm>
        </p:spPr>
        <p:txBody>
          <a:bodyPr/>
          <a:lstStyle/>
          <a:p>
            <a:pPr marL="609600" indent="-609600" algn="ctr">
              <a:buFont typeface="Arial" panose="020B0604020202020204" pitchFamily="34" charset="0"/>
              <a:buNone/>
            </a:pPr>
            <a:r>
              <a:rPr lang="en-AU" altLang="en-US" sz="2000" dirty="0"/>
              <a:t>Verse 4</a:t>
            </a:r>
          </a:p>
          <a:p>
            <a:pPr marL="609600" indent="-609600" algn="ctr">
              <a:buFont typeface="Arial" panose="020B0604020202020204" pitchFamily="34" charset="0"/>
              <a:buNone/>
            </a:pPr>
            <a:r>
              <a:rPr lang="en-AU" altLang="en-US" sz="4000" dirty="0"/>
              <a:t>Since I must fight if I would reign,</a:t>
            </a:r>
          </a:p>
          <a:p>
            <a:pPr marL="609600" indent="-609600" algn="ctr">
              <a:buFont typeface="Arial" panose="020B0604020202020204" pitchFamily="34" charset="0"/>
              <a:buNone/>
            </a:pPr>
            <a:r>
              <a:rPr lang="en-AU" altLang="en-US" sz="4000" dirty="0"/>
              <a:t>Increase my courage, Lord!</a:t>
            </a:r>
          </a:p>
          <a:p>
            <a:pPr marL="609600" indent="-609600" algn="ctr">
              <a:buFont typeface="Arial" panose="020B0604020202020204" pitchFamily="34" charset="0"/>
              <a:buNone/>
            </a:pPr>
            <a:r>
              <a:rPr lang="en-AU" altLang="en-US" sz="4000" dirty="0"/>
              <a:t>I'll bear the toil, endure the pain,</a:t>
            </a:r>
          </a:p>
          <a:p>
            <a:pPr marL="609600" indent="-609600" algn="ctr">
              <a:buFont typeface="Arial" panose="020B0604020202020204" pitchFamily="34" charset="0"/>
              <a:buNone/>
            </a:pPr>
            <a:r>
              <a:rPr lang="en-AU" altLang="en-US" sz="4000" dirty="0"/>
              <a:t>Supported by thy word.</a:t>
            </a:r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">
            <a:extLst>
              <a:ext uri="{FF2B5EF4-FFF2-40B4-BE49-F238E27FC236}">
                <a16:creationId xmlns:a16="http://schemas.microsoft.com/office/drawing/2014/main" id="{47B302F0-2808-EE1D-94B3-DAB09CD6298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403350"/>
            <a:ext cx="10515600" cy="4051300"/>
          </a:xfrm>
        </p:spPr>
        <p:txBody>
          <a:bodyPr/>
          <a:lstStyle/>
          <a:p>
            <a:pPr marL="609600" indent="-609600" algn="ctr">
              <a:buFont typeface="Arial" panose="020B0604020202020204" pitchFamily="34" charset="0"/>
              <a:buNone/>
            </a:pPr>
            <a:r>
              <a:rPr lang="en-AU" altLang="en-US" sz="2000" dirty="0"/>
              <a:t>Chorus</a:t>
            </a:r>
          </a:p>
          <a:p>
            <a:pPr marL="609600" indent="-609600" algn="ctr">
              <a:buFont typeface="Arial" panose="020B0604020202020204" pitchFamily="34" charset="0"/>
              <a:buNone/>
            </a:pPr>
            <a:r>
              <a:rPr lang="en-AU" altLang="en-US" sz="4000" dirty="0"/>
              <a:t>In the name, the precious name</a:t>
            </a:r>
          </a:p>
          <a:p>
            <a:pPr marL="609600" indent="-609600" algn="ctr">
              <a:buFont typeface="Arial" panose="020B0604020202020204" pitchFamily="34" charset="0"/>
              <a:buNone/>
            </a:pPr>
            <a:r>
              <a:rPr lang="en-AU" altLang="en-US" sz="4000" dirty="0"/>
              <a:t>Of him who died for me,</a:t>
            </a:r>
          </a:p>
          <a:p>
            <a:pPr marL="609600" indent="-609600" algn="ctr">
              <a:buFont typeface="Arial" panose="020B0604020202020204" pitchFamily="34" charset="0"/>
              <a:buNone/>
            </a:pPr>
            <a:r>
              <a:rPr lang="en-AU" altLang="en-US" sz="4000" dirty="0"/>
              <a:t>Through grace I'll win </a:t>
            </a:r>
          </a:p>
          <a:p>
            <a:pPr marL="609600" indent="-609600" algn="ctr">
              <a:buFont typeface="Arial" panose="020B0604020202020204" pitchFamily="34" charset="0"/>
              <a:buNone/>
            </a:pPr>
            <a:r>
              <a:rPr lang="en-AU" altLang="en-US" sz="4000" dirty="0"/>
              <a:t>the promised crown,</a:t>
            </a:r>
          </a:p>
          <a:p>
            <a:pPr marL="609600" indent="-609600" algn="ctr">
              <a:buFont typeface="Arial" panose="020B0604020202020204" pitchFamily="34" charset="0"/>
              <a:buNone/>
            </a:pPr>
            <a:r>
              <a:rPr lang="en-AU" altLang="en-US" sz="4000" dirty="0"/>
              <a:t>Whate'er my cross may be.</a:t>
            </a:r>
          </a:p>
        </p:txBody>
      </p:sp>
      <p:sp>
        <p:nvSpPr>
          <p:cNvPr id="2" name="TextBox 6">
            <a:extLst>
              <a:ext uri="{FF2B5EF4-FFF2-40B4-BE49-F238E27FC236}">
                <a16:creationId xmlns:a16="http://schemas.microsoft.com/office/drawing/2014/main" id="{62AF461B-6EEA-BBBD-7476-0986CC3E8D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4963" y="5805488"/>
            <a:ext cx="6094412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400"/>
              <a:t>Am I a soldier of the cross</a:t>
            </a:r>
          </a:p>
          <a:p>
            <a:pPr eaLnBrk="1" hangingPunct="1"/>
            <a:r>
              <a:rPr lang="en-US" altLang="en-US" sz="1400"/>
              <a:t>Isaac Watts (1674-1748) (verses), Anon (chorus)</a:t>
            </a:r>
          </a:p>
          <a:p>
            <a:pPr eaLnBrk="1" hangingPunct="1"/>
            <a:r>
              <a:rPr lang="en-US" altLang="en-US" sz="1400"/>
              <a:t>© The General of The Salvation Army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59</TotalTime>
  <Words>268</Words>
  <Application>Microsoft Office PowerPoint</Application>
  <PresentationFormat>Widescreen</PresentationFormat>
  <Paragraphs>47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Calibri</vt:lpstr>
      <vt:lpstr>Arial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678. Am I a Soldier of the Cross</dc:title>
  <dc:creator>E. Langley Smith</dc:creator>
  <cp:lastModifiedBy>Narelle Wheaton</cp:lastModifiedBy>
  <cp:revision>5</cp:revision>
  <cp:lastPrinted>1601-01-01T00:00:00Z</cp:lastPrinted>
  <dcterms:created xsi:type="dcterms:W3CDTF">2002-02-08T13:23:27Z</dcterms:created>
  <dcterms:modified xsi:type="dcterms:W3CDTF">2023-06-19T04:25:06Z</dcterms:modified>
</cp:coreProperties>
</file>