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352CECD-41BC-44F0-9165-D34E8B88757B}"/>
    <pc:docChg chg="custSel delSld modSld">
      <pc:chgData name="Narelle Wheaton" userId="6e1b2b30-480e-4f91-806b-6735d5b9e446" providerId="ADAL" clId="{9352CECD-41BC-44F0-9165-D34E8B88757B}" dt="2023-06-26T07:08:43.084" v="21" actId="47"/>
      <pc:docMkLst>
        <pc:docMk/>
      </pc:docMkLst>
      <pc:sldChg chg="modSp mod">
        <pc:chgData name="Narelle Wheaton" userId="6e1b2b30-480e-4f91-806b-6735d5b9e446" providerId="ADAL" clId="{9352CECD-41BC-44F0-9165-D34E8B88757B}" dt="2023-06-26T07:08:19.114" v="17" actId="1076"/>
        <pc:sldMkLst>
          <pc:docMk/>
          <pc:sldMk cId="2186407590" sldId="256"/>
        </pc:sldMkLst>
        <pc:spChg chg="mod">
          <ac:chgData name="Narelle Wheaton" userId="6e1b2b30-480e-4f91-806b-6735d5b9e446" providerId="ADAL" clId="{9352CECD-41BC-44F0-9165-D34E8B88757B}" dt="2023-06-26T07:08:19.114" v="17" actId="1076"/>
          <ac:spMkLst>
            <pc:docMk/>
            <pc:sldMk cId="2186407590" sldId="256"/>
            <ac:spMk id="3" creationId="{D7232D1E-66EE-42AA-9ABB-5F97F4A31CBD}"/>
          </ac:spMkLst>
        </pc:spChg>
      </pc:sldChg>
      <pc:sldChg chg="modSp mod">
        <pc:chgData name="Narelle Wheaton" userId="6e1b2b30-480e-4f91-806b-6735d5b9e446" providerId="ADAL" clId="{9352CECD-41BC-44F0-9165-D34E8B88757B}" dt="2023-06-26T07:08:26.048" v="20" actId="27636"/>
        <pc:sldMkLst>
          <pc:docMk/>
          <pc:sldMk cId="1877275623" sldId="257"/>
        </pc:sldMkLst>
        <pc:spChg chg="mod">
          <ac:chgData name="Narelle Wheaton" userId="6e1b2b30-480e-4f91-806b-6735d5b9e446" providerId="ADAL" clId="{9352CECD-41BC-44F0-9165-D34E8B88757B}" dt="2023-06-26T07:08:26.048" v="20" actId="27636"/>
          <ac:spMkLst>
            <pc:docMk/>
            <pc:sldMk cId="1877275623" sldId="257"/>
            <ac:spMk id="3" creationId="{D7232D1E-66EE-42AA-9ABB-5F97F4A31CBD}"/>
          </ac:spMkLst>
        </pc:spChg>
      </pc:sldChg>
      <pc:sldChg chg="del">
        <pc:chgData name="Narelle Wheaton" userId="6e1b2b30-480e-4f91-806b-6735d5b9e446" providerId="ADAL" clId="{9352CECD-41BC-44F0-9165-D34E8B88757B}" dt="2023-06-26T07:08:43.084" v="21" actId="47"/>
        <pc:sldMkLst>
          <pc:docMk/>
          <pc:sldMk cId="1005595546" sldId="26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B29AB-6F12-4597-B884-A8C76C84ED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CDB95E-37F5-4760-AE78-C78B61F64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D0BA8-CF33-4260-B78E-CC4CA3EF0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2E8AD-CE59-40B6-81AE-AC31F2F87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9BE2C-DBF0-47EF-B61B-74C9DE6C2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122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95180-9C88-40C6-8E0A-EEE8F4DA7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A5D376-09E8-47D1-BECB-85C343BDE1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DDCCB-36B5-4EA6-8F00-90BA8656D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D11E8-A6B6-4E6D-AA1F-819376915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84488-7E50-4302-9518-D2793CC4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3102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495BD7-D0EF-4EA3-8637-8E033664D4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BB0711-45C2-4EC3-8689-4845D623D9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6196B1-943C-4B66-A5FE-C26A4C00E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8929A-CC98-47F4-8A31-EEF90E53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50446-20C5-4BAA-96A8-804F84D4D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399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7733-0B11-4EC1-8394-CDC0CDA56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AE91A-8071-4507-8AAE-9BBC4E0B4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82FF4-379D-4704-9043-DA2944D67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9BE9D8-6B45-46CD-8EE1-6C0E7BE87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0D9404-4943-462E-8AD0-5453D4AC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0673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91E84-FA6E-41BC-A4D7-E60330E60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B658A1-FA7F-417D-A026-520BD28BF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C617C-1E99-40E2-AE16-84C02905D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197BDB-3FE5-4300-9367-336C0F9ED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356B7-F054-4191-89B7-15B5269B2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6170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EEADD-5AB1-4E36-967B-6B7C25B24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BE29CC-18B9-4D2B-BEAD-437FFEA5B7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B5A6C4-3E4C-4DBD-B211-6C9C15052B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E99AF-3B18-4745-A7CE-BDC423F99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5EEF95-E55C-44C6-9E42-BDC6A9BC5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5E63D-59D5-4EE6-89F9-65AF258B0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729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3DAD5-43E9-4BFA-BE9D-69C0DBC8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F372A4-2D57-40C7-B1F2-C99B21140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CF27B3-FEAD-4410-848D-26899D462F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4AC844-3888-47C4-8D39-6854247AEB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2E7940-2FB3-4068-A4D5-1FFFBB547A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B6CC41-4D12-4084-9D75-589307C2A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68C5A6-784B-4616-9495-57F2149CB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32133E-6A57-40DC-8778-F9ED2DE66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7956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20375-836B-42F8-88C0-AB3ACE6F0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A0F701-0C82-49E9-BB5C-3B8EF2248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B53251-96D4-44E0-AE9F-F482A8AB1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FFC79-46AF-4C7C-9C60-46266BF85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2594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A7EEA2-49E1-4A1C-9117-D8A7EEF1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A0D40D-3FE7-4245-911F-58A585A05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24792-7995-4743-9A3B-B2E375E18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4480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57656-3B8E-4015-819D-D9C4395AB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0CA96B-D557-4967-881A-7D6EF9F20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715D13-B522-4383-ADE0-4082DD422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855D6-BD66-4289-8B19-A106565EE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290645-FF47-4201-98B9-37B365702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47A791-2B04-472D-B6AC-01E7E904A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0864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A3C55-D107-4134-BFA9-ECEFEBAB0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41EC1C-1FD7-449B-9093-BF5E2E5215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CDD3D0-4EB6-479A-A0EB-F1E839E5E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ADCAF9-DD14-4A6B-8A52-A81DE7EBA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D97BE0-9C50-4999-B92D-1B782B609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1F3B4-B88E-4583-B0AB-3D27A892C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7952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DFDD96-39B4-496D-B630-1389B4100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D09E-46E1-4318-A217-3628B2124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4FA56-F3A5-41C1-96FD-D724A9581B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B640E-CB69-49BB-B821-16CE5F59E39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4762E-E092-4BB8-B3FF-58332A941E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26421-126C-4638-BE96-B601782D3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B2749-D2E6-4206-AA67-AEDD4E8EF06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53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232D1E-66EE-42AA-9ABB-5F97F4A31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9712"/>
            <a:ext cx="9144000" cy="4638576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Beauty for brokenness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Hope for despair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in Your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suff'ring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world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is our prayer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Bread for the children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Justice joy peace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Sunrise to sunset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kingdom increase</a:t>
            </a:r>
          </a:p>
        </p:txBody>
      </p:sp>
    </p:spTree>
    <p:extLst>
      <p:ext uri="{BB962C8B-B14F-4D97-AF65-F5344CB8AC3E}">
        <p14:creationId xmlns:p14="http://schemas.microsoft.com/office/powerpoint/2010/main" val="2186407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232D1E-66EE-42AA-9ABB-5F97F4A31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6246"/>
            <a:ext cx="9144000" cy="488550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Shelter for fragile lives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Cures for their ills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Work for the craftsmen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Trade for their skills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Land for the dispossessed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Rights for the weak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Voices to plead the cause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those who can't speak</a:t>
            </a:r>
          </a:p>
        </p:txBody>
      </p:sp>
    </p:spTree>
    <p:extLst>
      <p:ext uri="{BB962C8B-B14F-4D97-AF65-F5344CB8AC3E}">
        <p14:creationId xmlns:p14="http://schemas.microsoft.com/office/powerpoint/2010/main" val="1877275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232D1E-66EE-42AA-9ABB-5F97F4A31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8903"/>
            <a:ext cx="9144000" cy="4815840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of the poor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Friend of the weak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us compassion we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Melt our cold hearts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tears fall like rain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change our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a spark to a flame</a:t>
            </a:r>
          </a:p>
        </p:txBody>
      </p:sp>
    </p:spTree>
    <p:extLst>
      <p:ext uri="{BB962C8B-B14F-4D97-AF65-F5344CB8AC3E}">
        <p14:creationId xmlns:p14="http://schemas.microsoft.com/office/powerpoint/2010/main" val="3473121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232D1E-66EE-42AA-9ABB-5F97F4A31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31520"/>
            <a:ext cx="9144000" cy="5216433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Refuge from cruel wars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Havens from fear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Cities for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sanctu'ry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Freedoms to share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to the killing fields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Scorched earth to green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for the bitterness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cross for the pain</a:t>
            </a:r>
          </a:p>
        </p:txBody>
      </p:sp>
    </p:spTree>
    <p:extLst>
      <p:ext uri="{BB962C8B-B14F-4D97-AF65-F5344CB8AC3E}">
        <p14:creationId xmlns:p14="http://schemas.microsoft.com/office/powerpoint/2010/main" val="779317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232D1E-66EE-42AA-9ABB-5F97F4A31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05394"/>
            <a:ext cx="9144000" cy="5059679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Rest for the ravaged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Oceans and streams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Plundered and poisoned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future our dreams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end our madness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Carelessness greed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us content with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things that we need</a:t>
            </a:r>
          </a:p>
        </p:txBody>
      </p:sp>
    </p:spTree>
    <p:extLst>
      <p:ext uri="{BB962C8B-B14F-4D97-AF65-F5344CB8AC3E}">
        <p14:creationId xmlns:p14="http://schemas.microsoft.com/office/powerpoint/2010/main" val="637635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7232D1E-66EE-42AA-9ABB-5F97F4A31C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6097"/>
            <a:ext cx="9144000" cy="5085806"/>
          </a:xfrm>
        </p:spPr>
        <p:txBody>
          <a:bodyPr>
            <a:normAutofit/>
          </a:bodyPr>
          <a:lstStyle/>
          <a:p>
            <a:r>
              <a:rPr lang="en-US" sz="28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Lighten our darkness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Breathe on this flame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Until Your justice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Burns brightly again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Until the nations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Learn of Your ways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Seek Your salvation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bring You their praise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C03BAC-F063-4FD3-89B1-C8C56B5B37C2}"/>
              </a:ext>
            </a:extLst>
          </p:cNvPr>
          <p:cNvSpPr txBox="1"/>
          <p:nvPr/>
        </p:nvSpPr>
        <p:spPr>
          <a:xfrm>
            <a:off x="278674" y="5846693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1236690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1993 Make Way Music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218503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279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2022-10-10T06:47:45Z</dcterms:created>
  <dcterms:modified xsi:type="dcterms:W3CDTF">2023-06-26T07:08:43Z</dcterms:modified>
</cp:coreProperties>
</file>