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1" r:id="rId6"/>
    <p:sldId id="262" r:id="rId7"/>
    <p:sldId id="259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2D61E2-DF0F-40D5-B9D2-EAE5F4850770}" v="1" dt="2023-06-15T07:11:01.4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72D61E2-DF0F-40D5-B9D2-EAE5F4850770}"/>
    <pc:docChg chg="custSel modSld">
      <pc:chgData name="Narelle Wheaton" userId="6e1b2b30-480e-4f91-806b-6735d5b9e446" providerId="ADAL" clId="{772D61E2-DF0F-40D5-B9D2-EAE5F4850770}" dt="2023-06-15T07:11:14.867" v="48" actId="1076"/>
      <pc:docMkLst>
        <pc:docMk/>
      </pc:docMkLst>
      <pc:sldChg chg="modSp mod">
        <pc:chgData name="Narelle Wheaton" userId="6e1b2b30-480e-4f91-806b-6735d5b9e446" providerId="ADAL" clId="{772D61E2-DF0F-40D5-B9D2-EAE5F4850770}" dt="2023-06-15T07:08:27.940" v="19" actId="1076"/>
        <pc:sldMkLst>
          <pc:docMk/>
          <pc:sldMk cId="3856930242" sldId="256"/>
        </pc:sldMkLst>
        <pc:spChg chg="mod">
          <ac:chgData name="Narelle Wheaton" userId="6e1b2b30-480e-4f91-806b-6735d5b9e446" providerId="ADAL" clId="{772D61E2-DF0F-40D5-B9D2-EAE5F4850770}" dt="2023-06-15T07:08:27.940" v="19" actId="1076"/>
          <ac:spMkLst>
            <pc:docMk/>
            <pc:sldMk cId="3856930242" sldId="256"/>
            <ac:spMk id="3" creationId="{EC8C3CF3-A940-43F6-870F-FA1CD5D8A9B4}"/>
          </ac:spMkLst>
        </pc:spChg>
      </pc:sldChg>
      <pc:sldChg chg="modSp mod">
        <pc:chgData name="Narelle Wheaton" userId="6e1b2b30-480e-4f91-806b-6735d5b9e446" providerId="ADAL" clId="{772D61E2-DF0F-40D5-B9D2-EAE5F4850770}" dt="2023-06-15T07:08:58.448" v="24" actId="14100"/>
        <pc:sldMkLst>
          <pc:docMk/>
          <pc:sldMk cId="32353400" sldId="257"/>
        </pc:sldMkLst>
        <pc:spChg chg="mod">
          <ac:chgData name="Narelle Wheaton" userId="6e1b2b30-480e-4f91-806b-6735d5b9e446" providerId="ADAL" clId="{772D61E2-DF0F-40D5-B9D2-EAE5F4850770}" dt="2023-06-15T07:08:58.448" v="24" actId="14100"/>
          <ac:spMkLst>
            <pc:docMk/>
            <pc:sldMk cId="32353400" sldId="257"/>
            <ac:spMk id="3" creationId="{EC8C3CF3-A940-43F6-870F-FA1CD5D8A9B4}"/>
          </ac:spMkLst>
        </pc:spChg>
      </pc:sldChg>
      <pc:sldChg chg="modSp mod">
        <pc:chgData name="Narelle Wheaton" userId="6e1b2b30-480e-4f91-806b-6735d5b9e446" providerId="ADAL" clId="{772D61E2-DF0F-40D5-B9D2-EAE5F4850770}" dt="2023-06-15T07:09:18.268" v="28" actId="404"/>
        <pc:sldMkLst>
          <pc:docMk/>
          <pc:sldMk cId="2614691488" sldId="258"/>
        </pc:sldMkLst>
        <pc:spChg chg="mod">
          <ac:chgData name="Narelle Wheaton" userId="6e1b2b30-480e-4f91-806b-6735d5b9e446" providerId="ADAL" clId="{772D61E2-DF0F-40D5-B9D2-EAE5F4850770}" dt="2023-06-15T07:09:18.268" v="28" actId="404"/>
          <ac:spMkLst>
            <pc:docMk/>
            <pc:sldMk cId="2614691488" sldId="258"/>
            <ac:spMk id="3" creationId="{EC8C3CF3-A940-43F6-870F-FA1CD5D8A9B4}"/>
          </ac:spMkLst>
        </pc:spChg>
      </pc:sldChg>
      <pc:sldChg chg="modSp mod">
        <pc:chgData name="Narelle Wheaton" userId="6e1b2b30-480e-4f91-806b-6735d5b9e446" providerId="ADAL" clId="{772D61E2-DF0F-40D5-B9D2-EAE5F4850770}" dt="2023-06-15T07:10:21.021" v="39" actId="404"/>
        <pc:sldMkLst>
          <pc:docMk/>
          <pc:sldMk cId="3505204425" sldId="259"/>
        </pc:sldMkLst>
        <pc:spChg chg="mod">
          <ac:chgData name="Narelle Wheaton" userId="6e1b2b30-480e-4f91-806b-6735d5b9e446" providerId="ADAL" clId="{772D61E2-DF0F-40D5-B9D2-EAE5F4850770}" dt="2023-06-15T07:10:21.021" v="39" actId="404"/>
          <ac:spMkLst>
            <pc:docMk/>
            <pc:sldMk cId="3505204425" sldId="259"/>
            <ac:spMk id="3" creationId="{EC8C3CF3-A940-43F6-870F-FA1CD5D8A9B4}"/>
          </ac:spMkLst>
        </pc:spChg>
      </pc:sldChg>
      <pc:sldChg chg="modSp mod">
        <pc:chgData name="Narelle Wheaton" userId="6e1b2b30-480e-4f91-806b-6735d5b9e446" providerId="ADAL" clId="{772D61E2-DF0F-40D5-B9D2-EAE5F4850770}" dt="2023-06-15T07:08:42.246" v="22" actId="1076"/>
        <pc:sldMkLst>
          <pc:docMk/>
          <pc:sldMk cId="3493987164" sldId="260"/>
        </pc:sldMkLst>
        <pc:spChg chg="mod">
          <ac:chgData name="Narelle Wheaton" userId="6e1b2b30-480e-4f91-806b-6735d5b9e446" providerId="ADAL" clId="{772D61E2-DF0F-40D5-B9D2-EAE5F4850770}" dt="2023-06-15T07:08:42.246" v="22" actId="1076"/>
          <ac:spMkLst>
            <pc:docMk/>
            <pc:sldMk cId="3493987164" sldId="260"/>
            <ac:spMk id="3" creationId="{EC8C3CF3-A940-43F6-870F-FA1CD5D8A9B4}"/>
          </ac:spMkLst>
        </pc:spChg>
      </pc:sldChg>
      <pc:sldChg chg="modSp mod">
        <pc:chgData name="Narelle Wheaton" userId="6e1b2b30-480e-4f91-806b-6735d5b9e446" providerId="ADAL" clId="{772D61E2-DF0F-40D5-B9D2-EAE5F4850770}" dt="2023-06-15T07:09:44.371" v="32" actId="1076"/>
        <pc:sldMkLst>
          <pc:docMk/>
          <pc:sldMk cId="3061952130" sldId="261"/>
        </pc:sldMkLst>
        <pc:spChg chg="mod">
          <ac:chgData name="Narelle Wheaton" userId="6e1b2b30-480e-4f91-806b-6735d5b9e446" providerId="ADAL" clId="{772D61E2-DF0F-40D5-B9D2-EAE5F4850770}" dt="2023-06-15T07:09:44.371" v="32" actId="1076"/>
          <ac:spMkLst>
            <pc:docMk/>
            <pc:sldMk cId="3061952130" sldId="261"/>
            <ac:spMk id="3" creationId="{EC8C3CF3-A940-43F6-870F-FA1CD5D8A9B4}"/>
          </ac:spMkLst>
        </pc:spChg>
      </pc:sldChg>
      <pc:sldChg chg="modSp mod">
        <pc:chgData name="Narelle Wheaton" userId="6e1b2b30-480e-4f91-806b-6735d5b9e446" providerId="ADAL" clId="{772D61E2-DF0F-40D5-B9D2-EAE5F4850770}" dt="2023-06-15T07:10:02.027" v="35" actId="1076"/>
        <pc:sldMkLst>
          <pc:docMk/>
          <pc:sldMk cId="3247529826" sldId="262"/>
        </pc:sldMkLst>
        <pc:spChg chg="mod">
          <ac:chgData name="Narelle Wheaton" userId="6e1b2b30-480e-4f91-806b-6735d5b9e446" providerId="ADAL" clId="{772D61E2-DF0F-40D5-B9D2-EAE5F4850770}" dt="2023-06-15T07:10:02.027" v="35" actId="1076"/>
          <ac:spMkLst>
            <pc:docMk/>
            <pc:sldMk cId="3247529826" sldId="262"/>
            <ac:spMk id="3" creationId="{EC8C3CF3-A940-43F6-870F-FA1CD5D8A9B4}"/>
          </ac:spMkLst>
        </pc:spChg>
      </pc:sldChg>
      <pc:sldChg chg="delSp modSp mod">
        <pc:chgData name="Narelle Wheaton" userId="6e1b2b30-480e-4f91-806b-6735d5b9e446" providerId="ADAL" clId="{772D61E2-DF0F-40D5-B9D2-EAE5F4850770}" dt="2023-06-15T07:10:59.544" v="44" actId="21"/>
        <pc:sldMkLst>
          <pc:docMk/>
          <pc:sldMk cId="2627899015" sldId="263"/>
        </pc:sldMkLst>
        <pc:spChg chg="mod">
          <ac:chgData name="Narelle Wheaton" userId="6e1b2b30-480e-4f91-806b-6735d5b9e446" providerId="ADAL" clId="{772D61E2-DF0F-40D5-B9D2-EAE5F4850770}" dt="2023-06-15T07:10:54.728" v="43" actId="1076"/>
          <ac:spMkLst>
            <pc:docMk/>
            <pc:sldMk cId="2627899015" sldId="263"/>
            <ac:spMk id="3" creationId="{EC8C3CF3-A940-43F6-870F-FA1CD5D8A9B4}"/>
          </ac:spMkLst>
        </pc:spChg>
        <pc:spChg chg="del">
          <ac:chgData name="Narelle Wheaton" userId="6e1b2b30-480e-4f91-806b-6735d5b9e446" providerId="ADAL" clId="{772D61E2-DF0F-40D5-B9D2-EAE5F4850770}" dt="2023-06-15T07:10:59.544" v="44" actId="21"/>
          <ac:spMkLst>
            <pc:docMk/>
            <pc:sldMk cId="2627899015" sldId="263"/>
            <ac:spMk id="4" creationId="{38C48428-B761-459B-BDB2-C729B079E6AE}"/>
          </ac:spMkLst>
        </pc:spChg>
      </pc:sldChg>
      <pc:sldChg chg="addSp modSp mod">
        <pc:chgData name="Narelle Wheaton" userId="6e1b2b30-480e-4f91-806b-6735d5b9e446" providerId="ADAL" clId="{772D61E2-DF0F-40D5-B9D2-EAE5F4850770}" dt="2023-06-15T07:11:14.867" v="48" actId="1076"/>
        <pc:sldMkLst>
          <pc:docMk/>
          <pc:sldMk cId="450954300" sldId="264"/>
        </pc:sldMkLst>
        <pc:spChg chg="add mod">
          <ac:chgData name="Narelle Wheaton" userId="6e1b2b30-480e-4f91-806b-6735d5b9e446" providerId="ADAL" clId="{772D61E2-DF0F-40D5-B9D2-EAE5F4850770}" dt="2023-06-15T07:11:01.469" v="45"/>
          <ac:spMkLst>
            <pc:docMk/>
            <pc:sldMk cId="450954300" sldId="264"/>
            <ac:spMk id="2" creationId="{43A1478B-065F-5DA6-FC08-649B081B925F}"/>
          </ac:spMkLst>
        </pc:spChg>
        <pc:spChg chg="mod">
          <ac:chgData name="Narelle Wheaton" userId="6e1b2b30-480e-4f91-806b-6735d5b9e446" providerId="ADAL" clId="{772D61E2-DF0F-40D5-B9D2-EAE5F4850770}" dt="2023-06-15T07:11:14.867" v="48" actId="1076"/>
          <ac:spMkLst>
            <pc:docMk/>
            <pc:sldMk cId="450954300" sldId="264"/>
            <ac:spMk id="3" creationId="{EC8C3CF3-A940-43F6-870F-FA1CD5D8A9B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276F2-E0BA-4568-A0AD-7365186349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7191E5-B898-41FE-B8CF-228B0AE48A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C9E206-989A-41F1-9EB6-7827C558B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6B846-6970-44AF-83FC-116D10D304CA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E661CF-9569-476C-B978-4BFD8FEEA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779A4-6821-4A87-AE6C-9472016A5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05C63-50EE-4649-A78C-9FA507DE7D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1839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CE5F0-D621-4588-BAED-9915FC867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157AEB-F58F-4537-80A2-EECE14F88E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38D65F-9273-4092-A532-AF00272F2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6B846-6970-44AF-83FC-116D10D304CA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CC74E6-C045-4A54-8390-CD27B6218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F39CDD-9A85-4399-B1FF-5F632A030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05C63-50EE-4649-A78C-9FA507DE7D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1494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B87C1D-7C3F-433B-AFDF-9A05A876E3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78229A-481C-4367-AA1E-28DFC7A569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05DC4-8696-44AA-AF2A-2510349A0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6B846-6970-44AF-83FC-116D10D304CA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C55A7D-A3CA-45E1-9B20-CFAB18BC1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E7627-CF61-47EC-ABCD-E8A1A9B01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05C63-50EE-4649-A78C-9FA507DE7D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5164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8B73E-3F13-4E7B-8EE7-E813E9F07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F0925-A915-4B84-9AAE-BD7126C3D2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233F5-4914-4815-A51B-80B4B875C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6B846-6970-44AF-83FC-116D10D304CA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EF51B-7CCF-49A1-B841-F988D7395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328327-0DE7-4671-B585-D4012CE17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05C63-50EE-4649-A78C-9FA507DE7D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8549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67DE7-7B46-444E-840C-CD6B74F3B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FCBF87-1592-4D8B-8B01-FD63E4EB0A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9F6D61-1623-490B-A8FB-935D29419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6B846-6970-44AF-83FC-116D10D304CA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9CB30-8C4B-402D-944D-7708A0CBB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46D9C-F239-4E3F-8FFD-A9E5E3FAA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05C63-50EE-4649-A78C-9FA507DE7D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1333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AB7FB-6C60-4C34-950F-86953665D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96040-0EE0-473B-ADA5-B0BFC0CBD5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1A4B66-2987-403A-AE20-7DF2248BCA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35D60B-B1DB-4DCB-9840-8467B6FD2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6B846-6970-44AF-83FC-116D10D304CA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B87333-7A34-48AA-9D46-C82166A50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EEF7E2-7F9A-4AFA-B589-D62BF22BB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05C63-50EE-4649-A78C-9FA507DE7D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6584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A7BE8-FCAF-4736-B138-F3509CAA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C5727F-D2F3-4C56-9518-9B42011D9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663E2A-862C-48F1-B5E3-036DB3A0C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967A1B-D788-48F0-8747-DA541E9BA4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432639-1A61-4D50-8292-DFF702FAE8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FFB1F9-704A-4D4F-847E-ED39F3880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6B846-6970-44AF-83FC-116D10D304CA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9A5F69-5A51-43F2-8B79-E4DA5BFAD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F4B081-6A8B-47E8-AFD5-DA382A218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05C63-50EE-4649-A78C-9FA507DE7D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8499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3B3E5-DC68-4DD6-BD6D-DA8E23E13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E548A7-28DB-46F9-877A-A9413A59E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6B846-6970-44AF-83FC-116D10D304CA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5AB6CF-D731-4D2E-8A9B-B5A838FD9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69F0B1-C9FC-4D2A-A47A-07931EA29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05C63-50EE-4649-A78C-9FA507DE7D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3937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1E15FC-70A3-4D68-9160-E92ADDD27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6B846-6970-44AF-83FC-116D10D304CA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35449F-9666-4A0A-A558-E2BA2F568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DE1D76-0918-40F3-8A24-F7E43A229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05C63-50EE-4649-A78C-9FA507DE7D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2412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E9352-7580-4B89-BBDB-DE00D9A0E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2DE18-A2DD-497F-ABCB-493CC007CA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DB9802-672C-4244-A73A-4744CE991A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A1D993-9906-4CB6-88A3-F3DB724CD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6B846-6970-44AF-83FC-116D10D304CA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C8EF97-6405-4E21-A966-83E2FC524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201FAD-568E-4E2B-AC70-4158EB8AA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05C63-50EE-4649-A78C-9FA507DE7D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2348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E5BD2-0448-4163-9B8F-EB8532B75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EE94AB-7B23-4E9E-96EA-03826357CE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6D99EB-1B78-4DE5-AD3F-F7D6924A6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938E9B-9B6D-4A17-8166-14AE879AC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6B846-6970-44AF-83FC-116D10D304CA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E0585B-4FCF-4FDF-B928-815711A4E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9DC6B1-811D-44EA-BCED-341511D18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05C63-50EE-4649-A78C-9FA507DE7D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1563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BA4EF7-0AC7-4CF3-B513-1AF6F4A55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9AC8F7-1F79-4B7C-AED6-169D656536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0B74A-8484-4A60-BF61-D8FAE8A82D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6B846-6970-44AF-83FC-116D10D304CA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AFD2E-9956-46A6-9E11-FA4C6C4280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604CD-E7A0-4316-9054-6C6BE54D54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05C63-50EE-4649-A78C-9FA507DE7D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613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8C3CF3-A940-43F6-870F-FA1CD5D8A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1975"/>
            <a:ext cx="9144000" cy="3814049"/>
          </a:xfrm>
        </p:spPr>
        <p:txBody>
          <a:bodyPr>
            <a:norm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Verse 1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world for God! The world for God!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There's nothing else will meet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hunger of my soul.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 see forsaken children,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 see the tears that fall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From women's eyes, once merry,</a:t>
            </a:r>
          </a:p>
        </p:txBody>
      </p:sp>
    </p:spTree>
    <p:extLst>
      <p:ext uri="{BB962C8B-B14F-4D97-AF65-F5344CB8AC3E}">
        <p14:creationId xmlns:p14="http://schemas.microsoft.com/office/powerpoint/2010/main" val="3856930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8C3CF3-A940-43F6-870F-FA1CD5D8A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1665"/>
            <a:ext cx="9144000" cy="347467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Now never laugh at all;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 see the sins and sorrows of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Those who sit in darkness;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 see in lands far distant,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hungry and oppressed.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But behold! On a hill, Calvary! Calvary!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987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8C3CF3-A940-43F6-870F-FA1CD5D8A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5432"/>
            <a:ext cx="9144000" cy="267603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world for God! The world for God!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 give my heart! I'll do my part!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world for God! The world for God!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 give my heart! I will do my part!</a:t>
            </a:r>
          </a:p>
        </p:txBody>
      </p:sp>
    </p:spTree>
    <p:extLst>
      <p:ext uri="{BB962C8B-B14F-4D97-AF65-F5344CB8AC3E}">
        <p14:creationId xmlns:p14="http://schemas.microsoft.com/office/powerpoint/2010/main" val="32353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8C3CF3-A940-43F6-870F-FA1CD5D8A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32478"/>
            <a:ext cx="9144000" cy="439304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</a:rPr>
              <a:t>Verse 2.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world for God! The world for God!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 call to arms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soldiers of the Blood and Fire: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Go with the Holy Bible.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Its words are peace and life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To multitudes who struggle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With crime and want and strife.</a:t>
            </a:r>
          </a:p>
        </p:txBody>
      </p:sp>
    </p:spTree>
    <p:extLst>
      <p:ext uri="{BB962C8B-B14F-4D97-AF65-F5344CB8AC3E}">
        <p14:creationId xmlns:p14="http://schemas.microsoft.com/office/powerpoint/2010/main" val="2614691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8C3CF3-A940-43F6-870F-FA1CD5D8A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5768"/>
            <a:ext cx="9144000" cy="290646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Go with your songs of mercy,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Show Christ in lovingkindness,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Make known the sufferings of the cross,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sacrifice of God;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For behold! On a hill, Calvary! Calvary!</a:t>
            </a:r>
          </a:p>
        </p:txBody>
      </p:sp>
    </p:spTree>
    <p:extLst>
      <p:ext uri="{BB962C8B-B14F-4D97-AF65-F5344CB8AC3E}">
        <p14:creationId xmlns:p14="http://schemas.microsoft.com/office/powerpoint/2010/main" val="3061952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8C3CF3-A940-43F6-870F-FA1CD5D8A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6456"/>
            <a:ext cx="9144000" cy="268508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world for God! The world for God!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 give my heart! I'll do my part!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world for God! The world for God!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 give my heart! I will do my part!</a:t>
            </a:r>
          </a:p>
        </p:txBody>
      </p:sp>
    </p:spTree>
    <p:extLst>
      <p:ext uri="{BB962C8B-B14F-4D97-AF65-F5344CB8AC3E}">
        <p14:creationId xmlns:p14="http://schemas.microsoft.com/office/powerpoint/2010/main" val="3247529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8C3CF3-A940-43F6-870F-FA1CD5D8A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54458"/>
            <a:ext cx="9144000" cy="434908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</a:rPr>
              <a:t>Verse 3.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world for God! The world for God!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For this, dear Lord,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Give to my soul consuming fire.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Give fire that makes men heroes,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Turns weakness into might,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fire that gives the courage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To suffer for the fight,</a:t>
            </a:r>
          </a:p>
        </p:txBody>
      </p:sp>
    </p:spTree>
    <p:extLst>
      <p:ext uri="{BB962C8B-B14F-4D97-AF65-F5344CB8AC3E}">
        <p14:creationId xmlns:p14="http://schemas.microsoft.com/office/powerpoint/2010/main" val="3505204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8C3CF3-A940-43F6-870F-FA1CD5D8A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29947"/>
            <a:ext cx="9144000" cy="299810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fire that changes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Fearing to </a:t>
            </a:r>
            <a:r>
              <a:rPr lang="en-US" sz="4000" dirty="0" err="1">
                <a:solidFill>
                  <a:schemeClr val="bg1"/>
                </a:solidFill>
              </a:rPr>
              <a:t>pentecostal</a:t>
            </a:r>
            <a:r>
              <a:rPr lang="en-US" sz="4000" dirty="0">
                <a:solidFill>
                  <a:schemeClr val="bg1"/>
                </a:solidFill>
              </a:rPr>
              <a:t> daring,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fire that makes me willing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For Christ to live or die;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For behold! On a hill, Calvary! Calvary!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899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8C3CF3-A940-43F6-870F-FA1CD5D8A9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9090"/>
            <a:ext cx="9144000" cy="263981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dirty="0">
                <a:solidFill>
                  <a:schemeClr val="bg1"/>
                </a:solidFill>
              </a:rPr>
              <a:t>Chorus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world for God! The world for God!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 give my heart! I'll do my part!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The world for God! The world for God!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 give my heart! I will do my part!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A1478B-065F-5DA6-FC08-649B081B925F}"/>
              </a:ext>
            </a:extLst>
          </p:cNvPr>
          <p:cNvSpPr txBox="1"/>
          <p:nvPr/>
        </p:nvSpPr>
        <p:spPr>
          <a:xfrm>
            <a:off x="325120" y="6052235"/>
            <a:ext cx="443992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The world for God! The world for God!	</a:t>
            </a:r>
          </a:p>
          <a:p>
            <a:r>
              <a:rPr lang="en-US" sz="900" dirty="0">
                <a:solidFill>
                  <a:schemeClr val="bg1"/>
                </a:solidFill>
              </a:rPr>
              <a:t>Evangeline Booth (1865-1950)</a:t>
            </a:r>
          </a:p>
          <a:p>
            <a:r>
              <a:rPr lang="en-US" sz="9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450954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399</Words>
  <Application>Microsoft Office PowerPoint</Application>
  <PresentationFormat>Widescreen</PresentationFormat>
  <Paragraphs>57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2022-08-30T02:42:36Z</dcterms:created>
  <dcterms:modified xsi:type="dcterms:W3CDTF">2023-06-15T07:11:17Z</dcterms:modified>
</cp:coreProperties>
</file>