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1" r:id="rId5"/>
    <p:sldId id="258" r:id="rId6"/>
    <p:sldId id="262" r:id="rId7"/>
    <p:sldId id="259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2068665-7042-4994-9EB1-2F047A7AE7F9}"/>
    <pc:docChg chg="custSel addSld modSld">
      <pc:chgData name="Narelle Wheaton" userId="6e1b2b30-480e-4f91-806b-6735d5b9e446" providerId="ADAL" clId="{E2068665-7042-4994-9EB1-2F047A7AE7F9}" dt="2023-06-15T07:20:14.652" v="57" actId="1076"/>
      <pc:docMkLst>
        <pc:docMk/>
      </pc:docMkLst>
      <pc:sldChg chg="modSp mod">
        <pc:chgData name="Narelle Wheaton" userId="6e1b2b30-480e-4f91-806b-6735d5b9e446" providerId="ADAL" clId="{E2068665-7042-4994-9EB1-2F047A7AE7F9}" dt="2023-06-15T07:16:17.459" v="17" actId="1076"/>
        <pc:sldMkLst>
          <pc:docMk/>
          <pc:sldMk cId="2811054700" sldId="256"/>
        </pc:sldMkLst>
        <pc:spChg chg="mod">
          <ac:chgData name="Narelle Wheaton" userId="6e1b2b30-480e-4f91-806b-6735d5b9e446" providerId="ADAL" clId="{E2068665-7042-4994-9EB1-2F047A7AE7F9}" dt="2023-06-15T07:16:17.459" v="17" actId="1076"/>
          <ac:spMkLst>
            <pc:docMk/>
            <pc:sldMk cId="2811054700" sldId="256"/>
            <ac:spMk id="3" creationId="{9E1DE2EA-0370-4E21-89A1-5734A388AD6D}"/>
          </ac:spMkLst>
        </pc:spChg>
      </pc:sldChg>
      <pc:sldChg chg="modSp mod">
        <pc:chgData name="Narelle Wheaton" userId="6e1b2b30-480e-4f91-806b-6735d5b9e446" providerId="ADAL" clId="{E2068665-7042-4994-9EB1-2F047A7AE7F9}" dt="2023-06-15T07:18:11.402" v="28" actId="1076"/>
        <pc:sldMkLst>
          <pc:docMk/>
          <pc:sldMk cId="2542419098" sldId="257"/>
        </pc:sldMkLst>
        <pc:spChg chg="mod">
          <ac:chgData name="Narelle Wheaton" userId="6e1b2b30-480e-4f91-806b-6735d5b9e446" providerId="ADAL" clId="{E2068665-7042-4994-9EB1-2F047A7AE7F9}" dt="2023-06-15T07:18:11.402" v="28" actId="1076"/>
          <ac:spMkLst>
            <pc:docMk/>
            <pc:sldMk cId="2542419098" sldId="257"/>
            <ac:spMk id="3" creationId="{9E1DE2EA-0370-4E21-89A1-5734A388AD6D}"/>
          </ac:spMkLst>
        </pc:spChg>
      </pc:sldChg>
      <pc:sldChg chg="modSp mod">
        <pc:chgData name="Narelle Wheaton" userId="6e1b2b30-480e-4f91-806b-6735d5b9e446" providerId="ADAL" clId="{E2068665-7042-4994-9EB1-2F047A7AE7F9}" dt="2023-06-15T07:19:08.950" v="39" actId="1076"/>
        <pc:sldMkLst>
          <pc:docMk/>
          <pc:sldMk cId="2194753388" sldId="258"/>
        </pc:sldMkLst>
        <pc:spChg chg="mod">
          <ac:chgData name="Narelle Wheaton" userId="6e1b2b30-480e-4f91-806b-6735d5b9e446" providerId="ADAL" clId="{E2068665-7042-4994-9EB1-2F047A7AE7F9}" dt="2023-06-15T07:19:08.950" v="39" actId="1076"/>
          <ac:spMkLst>
            <pc:docMk/>
            <pc:sldMk cId="2194753388" sldId="258"/>
            <ac:spMk id="3" creationId="{9E1DE2EA-0370-4E21-89A1-5734A388AD6D}"/>
          </ac:spMkLst>
        </pc:spChg>
      </pc:sldChg>
      <pc:sldChg chg="delSp modSp mod">
        <pc:chgData name="Narelle Wheaton" userId="6e1b2b30-480e-4f91-806b-6735d5b9e446" providerId="ADAL" clId="{E2068665-7042-4994-9EB1-2F047A7AE7F9}" dt="2023-06-15T07:19:56.380" v="52" actId="1076"/>
        <pc:sldMkLst>
          <pc:docMk/>
          <pc:sldMk cId="1977867456" sldId="259"/>
        </pc:sldMkLst>
        <pc:spChg chg="mod">
          <ac:chgData name="Narelle Wheaton" userId="6e1b2b30-480e-4f91-806b-6735d5b9e446" providerId="ADAL" clId="{E2068665-7042-4994-9EB1-2F047A7AE7F9}" dt="2023-06-15T07:19:56.380" v="52" actId="1076"/>
          <ac:spMkLst>
            <pc:docMk/>
            <pc:sldMk cId="1977867456" sldId="259"/>
            <ac:spMk id="3" creationId="{9E1DE2EA-0370-4E21-89A1-5734A388AD6D}"/>
          </ac:spMkLst>
        </pc:spChg>
        <pc:spChg chg="del">
          <ac:chgData name="Narelle Wheaton" userId="6e1b2b30-480e-4f91-806b-6735d5b9e446" providerId="ADAL" clId="{E2068665-7042-4994-9EB1-2F047A7AE7F9}" dt="2023-06-15T07:19:38.446" v="45" actId="478"/>
          <ac:spMkLst>
            <pc:docMk/>
            <pc:sldMk cId="1977867456" sldId="259"/>
            <ac:spMk id="4" creationId="{B0230B28-83F2-4A3C-A836-E6DA7979142C}"/>
          </ac:spMkLst>
        </pc:spChg>
      </pc:sldChg>
      <pc:sldChg chg="modSp add mod">
        <pc:chgData name="Narelle Wheaton" userId="6e1b2b30-480e-4f91-806b-6735d5b9e446" providerId="ADAL" clId="{E2068665-7042-4994-9EB1-2F047A7AE7F9}" dt="2023-06-15T07:16:36.395" v="21" actId="1076"/>
        <pc:sldMkLst>
          <pc:docMk/>
          <pc:sldMk cId="361423571" sldId="260"/>
        </pc:sldMkLst>
        <pc:spChg chg="mod">
          <ac:chgData name="Narelle Wheaton" userId="6e1b2b30-480e-4f91-806b-6735d5b9e446" providerId="ADAL" clId="{E2068665-7042-4994-9EB1-2F047A7AE7F9}" dt="2023-06-15T07:16:36.395" v="21" actId="1076"/>
          <ac:spMkLst>
            <pc:docMk/>
            <pc:sldMk cId="361423571" sldId="260"/>
            <ac:spMk id="3" creationId="{9E1DE2EA-0370-4E21-89A1-5734A388AD6D}"/>
          </ac:spMkLst>
        </pc:spChg>
      </pc:sldChg>
      <pc:sldChg chg="modSp add mod">
        <pc:chgData name="Narelle Wheaton" userId="6e1b2b30-480e-4f91-806b-6735d5b9e446" providerId="ADAL" clId="{E2068665-7042-4994-9EB1-2F047A7AE7F9}" dt="2023-06-15T07:18:25.841" v="32" actId="1076"/>
        <pc:sldMkLst>
          <pc:docMk/>
          <pc:sldMk cId="2445801108" sldId="261"/>
        </pc:sldMkLst>
        <pc:spChg chg="mod">
          <ac:chgData name="Narelle Wheaton" userId="6e1b2b30-480e-4f91-806b-6735d5b9e446" providerId="ADAL" clId="{E2068665-7042-4994-9EB1-2F047A7AE7F9}" dt="2023-06-15T07:18:25.841" v="32" actId="1076"/>
          <ac:spMkLst>
            <pc:docMk/>
            <pc:sldMk cId="2445801108" sldId="261"/>
            <ac:spMk id="3" creationId="{9E1DE2EA-0370-4E21-89A1-5734A388AD6D}"/>
          </ac:spMkLst>
        </pc:spChg>
      </pc:sldChg>
      <pc:sldChg chg="modSp add mod">
        <pc:chgData name="Narelle Wheaton" userId="6e1b2b30-480e-4f91-806b-6735d5b9e446" providerId="ADAL" clId="{E2068665-7042-4994-9EB1-2F047A7AE7F9}" dt="2023-06-15T07:19:26.059" v="43" actId="14100"/>
        <pc:sldMkLst>
          <pc:docMk/>
          <pc:sldMk cId="2902028781" sldId="262"/>
        </pc:sldMkLst>
        <pc:spChg chg="mod">
          <ac:chgData name="Narelle Wheaton" userId="6e1b2b30-480e-4f91-806b-6735d5b9e446" providerId="ADAL" clId="{E2068665-7042-4994-9EB1-2F047A7AE7F9}" dt="2023-06-15T07:19:26.059" v="43" actId="14100"/>
          <ac:spMkLst>
            <pc:docMk/>
            <pc:sldMk cId="2902028781" sldId="262"/>
            <ac:spMk id="3" creationId="{9E1DE2EA-0370-4E21-89A1-5734A388AD6D}"/>
          </ac:spMkLst>
        </pc:spChg>
      </pc:sldChg>
      <pc:sldChg chg="modSp add mod">
        <pc:chgData name="Narelle Wheaton" userId="6e1b2b30-480e-4f91-806b-6735d5b9e446" providerId="ADAL" clId="{E2068665-7042-4994-9EB1-2F047A7AE7F9}" dt="2023-06-15T07:20:14.652" v="57" actId="1076"/>
        <pc:sldMkLst>
          <pc:docMk/>
          <pc:sldMk cId="3526953133" sldId="263"/>
        </pc:sldMkLst>
        <pc:spChg chg="mod">
          <ac:chgData name="Narelle Wheaton" userId="6e1b2b30-480e-4f91-806b-6735d5b9e446" providerId="ADAL" clId="{E2068665-7042-4994-9EB1-2F047A7AE7F9}" dt="2023-06-15T07:20:14.652" v="57" actId="1076"/>
          <ac:spMkLst>
            <pc:docMk/>
            <pc:sldMk cId="3526953133" sldId="263"/>
            <ac:spMk id="3" creationId="{9E1DE2EA-0370-4E21-89A1-5734A388AD6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EBB52-EB26-4B36-9992-092C28640D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958D43-15B6-4D76-80FD-27602FC51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9CE4BF-8595-4CF0-B13E-986C327E7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B7F-8E5B-4158-A5C8-979BE9B5BA50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AA602A-B0A1-4C40-B754-D95649CC7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18FDC9-05CA-4247-9362-7CD50CC62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9D23-D342-406D-A8A4-26AC299375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8007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A0583-5358-4B99-80C1-BC6CB1E0B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447AF0-BF1E-4234-8D79-9B6C1F60C8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C0B8FE-1F84-47A6-B6B4-9960CB9E9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B7F-8E5B-4158-A5C8-979BE9B5BA50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1E3CC1-A815-4632-A96C-FC809A7A4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6AA960-C3A0-405A-98DC-4F7C356D0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9D23-D342-406D-A8A4-26AC299375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3007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3DE388-5104-4DD1-926B-73E7C8C777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729551-775D-450A-93C2-D0046B3033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1E7076-CE20-4A70-8478-35C9BADE8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B7F-8E5B-4158-A5C8-979BE9B5BA50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12FB6C-13EC-459F-A272-357B2AEF3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C132A-B0F4-4253-B69B-3CD025B7D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9D23-D342-406D-A8A4-26AC299375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1896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E1794-279C-46F3-98BC-A3BEBB017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90E2C3-3D49-4363-98A5-8D33321786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2FC93-4EFC-45C7-86DF-51FA4A395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B7F-8E5B-4158-A5C8-979BE9B5BA50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78FEE7-6413-45C7-81DA-DE5D8298A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FC198A-CCEA-46BB-B833-3CB60A0AD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9D23-D342-406D-A8A4-26AC299375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6886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D02A6-3103-48C6-BE58-65F364A96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A7C01D-EE45-41BB-A060-910C78A6E0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5F3BB0-5DA4-412C-98C6-F279A4E7B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B7F-8E5B-4158-A5C8-979BE9B5BA50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0643E3-BA62-4FEC-A917-C3F3EA59A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0E4BB-3ACF-4ACD-BCE3-26E9D8FF0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9D23-D342-406D-A8A4-26AC299375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1328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FEC2F-805C-4C19-B023-9FC0A9407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48F296-A9D6-45B8-BC7F-3527AD3660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8837B2-900C-4AD3-BC8D-3A9382AB28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DBAA6B-FE94-47A6-A70F-8F3A7A146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B7F-8E5B-4158-A5C8-979BE9B5BA50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240510-5B54-4705-B4A8-01E14C694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2B3586-E71B-417C-8E95-C05481F90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9D23-D342-406D-A8A4-26AC299375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9413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90996-A0A7-49B1-A09F-23CBCD3DD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87FD14-99D0-4CAF-BE9D-CDEE15563A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23AEBF-EE52-4C44-9A12-720FB62D89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893ECC-716C-43A7-B51A-2723A0AAF2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E35228-0A45-4CEA-B4F4-4CEC0FEC27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0E27E6-50CC-4101-AD94-13B625F21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B7F-8E5B-4158-A5C8-979BE9B5BA50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FC327A-7567-4C4D-8F73-BB85C0F65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CE8230-3E68-4972-B60E-F1C00484E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9D23-D342-406D-A8A4-26AC299375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1490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BDD53-21A6-47C4-966C-54430E69D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34E7AB-A3E2-468B-A112-06547FDD5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B7F-8E5B-4158-A5C8-979BE9B5BA50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04EDCF-B8A4-49DD-AC34-9AD160C44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4ED5E-1784-4EED-B924-2F6FBADE4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9D23-D342-406D-A8A4-26AC299375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6569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14E18D-A7E2-4D81-AEA7-F05441376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B7F-8E5B-4158-A5C8-979BE9B5BA50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93E336-BA40-4C2B-B80D-8FDCF232B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408761-0AE8-4BEB-9AFD-9615CD2CB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9D23-D342-406D-A8A4-26AC299375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9572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23D1C-3BD6-47F5-AE4A-9B116E585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121530-A02C-4D6A-BB18-C46397058F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71BB48-8F27-4E35-97EE-E2390BDD8B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446091-3256-429D-BD5E-E5E72070F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B7F-8E5B-4158-A5C8-979BE9B5BA50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1E1A27-1183-490C-96CB-26881F962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8015DD-2F0C-4B85-8CE2-0EBB22188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9D23-D342-406D-A8A4-26AC299375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4662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CF949-A07F-4C2B-B6E6-A4742DE53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1B96F9-62F6-4BA4-BA59-46A40A089D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CB7626-1E07-431E-ADA8-1EEA660D43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324678-3F64-46C3-915C-640EB7342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98B7F-8E5B-4158-A5C8-979BE9B5BA50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981798-6B7C-4501-BF83-8B740284E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B08AB3-50D9-40EA-86D3-0BFF1AAAE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A89D23-D342-406D-A8A4-26AC299375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2488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4B7BBB-C27A-4532-9ED4-C746C1745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10B3FC-4B94-4FB5-B255-0A6F866F1F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480C0-2A4D-43B6-8E44-7D9F0B53F4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98B7F-8E5B-4158-A5C8-979BE9B5BA50}" type="datetimeFigureOut">
              <a:rPr lang="en-AU" smtClean="0"/>
              <a:t>15/06/2023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A34677-9379-49CB-9F4E-5A22831B7D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AA5952-847B-476C-AB4A-DDDB9F2FDB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89D23-D342-406D-A8A4-26AC299375F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9919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E1DE2EA-0370-4E21-89A1-5734A388AD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8520" y="1994679"/>
            <a:ext cx="10474960" cy="2868641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There are people hurting in the world out there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need you they need me they need Christ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are children crying and no one to care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need you they need me they need Christ</a:t>
            </a:r>
          </a:p>
        </p:txBody>
      </p:sp>
    </p:spTree>
    <p:extLst>
      <p:ext uri="{BB962C8B-B14F-4D97-AF65-F5344CB8AC3E}">
        <p14:creationId xmlns:p14="http://schemas.microsoft.com/office/powerpoint/2010/main" val="2811054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E1DE2EA-0370-4E21-89A1-5734A388AD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8520" y="1981099"/>
            <a:ext cx="10474960" cy="2895801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And they'll go on hurting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world out there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they'll go on dying drowning in despair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they'll go on crying that's unless we care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need you they need me they need Christ</a:t>
            </a:r>
          </a:p>
        </p:txBody>
      </p:sp>
    </p:spTree>
    <p:extLst>
      <p:ext uri="{BB962C8B-B14F-4D97-AF65-F5344CB8AC3E}">
        <p14:creationId xmlns:p14="http://schemas.microsoft.com/office/powerpoint/2010/main" val="361423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E1DE2EA-0370-4E21-89A1-5734A388AD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5000" y="1997710"/>
            <a:ext cx="10922000" cy="286258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There are people living who would rather die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need you they need me they need Christ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their Christian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neighbours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Simply pass them by</a:t>
            </a:r>
          </a:p>
        </p:txBody>
      </p:sp>
    </p:spTree>
    <p:extLst>
      <p:ext uri="{BB962C8B-B14F-4D97-AF65-F5344CB8AC3E}">
        <p14:creationId xmlns:p14="http://schemas.microsoft.com/office/powerpoint/2010/main" val="2542419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E1DE2EA-0370-4E21-89A1-5734A388AD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5000" y="1933204"/>
            <a:ext cx="10922000" cy="2991592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They need you they need me they need Christ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are people sitting by a silent phone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People cold and hungry people left alone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Suicides for reasons that remain unknown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need you they need me they need Christ</a:t>
            </a:r>
          </a:p>
        </p:txBody>
      </p:sp>
    </p:spTree>
    <p:extLst>
      <p:ext uri="{BB962C8B-B14F-4D97-AF65-F5344CB8AC3E}">
        <p14:creationId xmlns:p14="http://schemas.microsoft.com/office/powerpoint/2010/main" val="2445801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E1DE2EA-0370-4E21-89A1-5734A388AD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9440" y="1804733"/>
            <a:ext cx="10993120" cy="3248534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There's the prostitute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there's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pris'ner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too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need you they need me they need Christ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There's the skid row fella who won't look at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need you they need me they need Christ</a:t>
            </a:r>
          </a:p>
        </p:txBody>
      </p:sp>
    </p:spTree>
    <p:extLst>
      <p:ext uri="{BB962C8B-B14F-4D97-AF65-F5344CB8AC3E}">
        <p14:creationId xmlns:p14="http://schemas.microsoft.com/office/powerpoint/2010/main" val="2194753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E1DE2EA-0370-4E21-89A1-5734A388AD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9440" y="1828800"/>
            <a:ext cx="10993120" cy="2435382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The compulsive gambler dreaming of his yacht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 lad that's stealing just to get his ‘shot'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 girl that's pregnant and pretends she's not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need you they need me they need Christ</a:t>
            </a:r>
          </a:p>
        </p:txBody>
      </p:sp>
    </p:spTree>
    <p:extLst>
      <p:ext uri="{BB962C8B-B14F-4D97-AF65-F5344CB8AC3E}">
        <p14:creationId xmlns:p14="http://schemas.microsoft.com/office/powerpoint/2010/main" val="2902028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E1DE2EA-0370-4E21-89A1-5734A388AD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024757"/>
            <a:ext cx="10820400" cy="2808486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There are runaways who want a place to go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need you they need me they need Christ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are alcoholics who don't seem to know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need you they need me they need Christ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778674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E1DE2EA-0370-4E21-89A1-5734A388AD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1712412"/>
            <a:ext cx="10820400" cy="3433175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There are godless people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have lost their way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they need God's love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they're afraid to say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we close our eyes perhaps they'll go away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Without you without me without Christ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230B28-83F2-4A3C-A836-E6DA7979142C}"/>
              </a:ext>
            </a:extLst>
          </p:cNvPr>
          <p:cNvSpPr txBox="1"/>
          <p:nvPr/>
        </p:nvSpPr>
        <p:spPr>
          <a:xfrm>
            <a:off x="203200" y="5681266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7050837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John Gowans | John Larsson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35269531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364</Words>
  <Application>Microsoft Office PowerPoint</Application>
  <PresentationFormat>Widescreen</PresentationFormat>
  <Paragraphs>17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2022-08-30T03:40:55Z</dcterms:created>
  <dcterms:modified xsi:type="dcterms:W3CDTF">2023-06-15T07:20:14Z</dcterms:modified>
</cp:coreProperties>
</file>