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1" r:id="rId3"/>
    <p:sldId id="257" r:id="rId4"/>
    <p:sldId id="266" r:id="rId5"/>
    <p:sldId id="258" r:id="rId6"/>
    <p:sldId id="267" r:id="rId7"/>
    <p:sldId id="259" r:id="rId8"/>
    <p:sldId id="268" r:id="rId9"/>
    <p:sldId id="260" r:id="rId10"/>
    <p:sldId id="269" r:id="rId11"/>
  </p:sldIdLst>
  <p:sldSz cx="12192000" cy="6858000"/>
  <p:notesSz cx="6858000" cy="9779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000099"/>
    <a:srgbClr val="3366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522221A1-BB51-9DF4-A45C-346D68556F2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419892C-F2EC-6D9E-F34E-B4BE0EA235C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858838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3CC55-07E9-D314-7891-C2ACDB180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BF74E-8A51-DDF5-FE75-D335A5A60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405AF-DB17-A80E-CEF3-47472B181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C61B6-DFB5-4983-8A50-F8AA8181C5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8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50017-014F-FD64-4CCA-789A1A76D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1C3F5-5B08-9770-5A51-4B8A13F7E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8E631-132B-DD51-52DB-51B884EC8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3004F-C698-4664-A5F9-3E64BAD69C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920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34D40-E7D3-16E6-5871-A47608659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BF76A-8766-07F9-19B3-ABD184DEC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A08BF-673B-0C93-6096-12FF04F7A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F2063-0905-49A1-A0CD-BA7BE44CC0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227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8B8E5-2797-A0E4-8F6D-6A133C0CB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AC5A5-804A-EFFA-45BA-95F091197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0C4BB1-30C9-0016-C3A4-CE1B17708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884F-821D-4743-9127-EFFA8F469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340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3D0A92-B1AD-BFAA-FFA4-6BCD4417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A653C-C4CD-A9D7-A059-A32B0EE04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50BC2-4C03-9AAA-B9F7-30D7BB8F5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4D592-1B84-47C9-8AD5-B47BCB724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25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CED9D2-C5E8-FBC0-3B86-3D49BF80F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243317-4590-56A8-408C-89DF0E0A2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98CC08A-6B08-FC56-001A-EC987D5B4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4FB54-2821-48F7-8080-6F76012D79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9711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7397B8F-F05C-81FE-8263-1F12184A9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EB9622-EBC4-953E-22E3-1C7BBDE42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203A3C-EA27-420E-FF00-72A86D86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A54A2-C8D4-4B5B-BE61-C48604BBAF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6967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7E2C02-6A10-3FF0-FC57-D00D6E57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283AE3-2493-2127-19C7-FE4183BA6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B073C0E-BAF1-527C-298A-24D382F63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17B5B-FA70-4F33-A022-12CC388546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7988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E9F536-0B68-39B1-27BF-7FB815F26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D75E99B-06BF-93F6-6D4C-E3FE1B229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198C61-47E1-8FFD-EF37-51413A038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DC095-D37C-4CC2-9868-FAB2C8AB0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9585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97D4E7-D750-78CE-3C8F-81ECED514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00E3B8-52FD-D9A9-E4FE-B26B412DD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198300-23F2-4ADF-7702-59D32CAA6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562B9-E737-47E2-856E-4B22CA8499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25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7A5A56-9500-C4F8-070D-93CA5DCC4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47C9E9C-E478-D3C0-C60D-69824359F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408593-DA3A-A519-7C49-244FB858C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1C830-C573-4F6F-B794-F6716E3CA6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324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C733373-810D-9328-A0E2-7B008C702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1FD6C16-62EE-5E6E-8FFE-D95CD58E16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0DA2C-F4F5-CECE-F780-23E80EDD78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35808-76A5-6291-8607-857A226CC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5C11E-9F23-ADB4-AB46-5302EA823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C4E97E-3366-4395-8735-D1C6557214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796A4BB-1D3C-C4D0-2575-3E478B3A9218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2006600"/>
            <a:ext cx="8686800" cy="28448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buFontTx/>
              <a:buNone/>
            </a:pPr>
            <a:r>
              <a:rPr lang="en-US" altLang="en-US" sz="2000" dirty="0"/>
              <a:t>Verse 1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Let us sing of his love once again,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Of the love that can never decay,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Of the blood of the Lamb who was slain,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Till we praise him again in that day.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7156FA6B-D1F4-661A-24DE-FC96DDAAA1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804988"/>
            <a:ext cx="9359900" cy="32480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/>
              <a:t>Chorus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C8D649D1-352F-9469-CF2F-1E600041E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6092825"/>
            <a:ext cx="2809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Let us sing of his love once again</a:t>
            </a:r>
          </a:p>
          <a:p>
            <a:pPr eaLnBrk="1" hangingPunct="1"/>
            <a:r>
              <a:rPr lang="en-US" altLang="en-US" sz="1200" dirty="0"/>
              <a:t>Francis </a:t>
            </a:r>
            <a:r>
              <a:rPr lang="en-US" altLang="en-US" sz="1200" dirty="0" err="1"/>
              <a:t>Bottome</a:t>
            </a:r>
            <a:r>
              <a:rPr lang="en-US" altLang="en-US" sz="1200" dirty="0"/>
              <a:t> (1823-1894)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6FCC619-17A1-2287-0979-B4F680A451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804988"/>
            <a:ext cx="9359900" cy="32480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/>
              <a:t>Chorus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493533B3-0A9C-85A3-97D8-A8705500109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874713" y="1773238"/>
            <a:ext cx="10442575" cy="3311525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buFontTx/>
              <a:buNone/>
            </a:pPr>
            <a:r>
              <a:rPr lang="en-US" altLang="en-US" sz="2000" dirty="0"/>
              <a:t>Verse 2 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There is cleansing and healing for all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Who will wash in the life-giving flood;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There is perfect deliverance and joy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To be had in this world through the blood.</a:t>
            </a:r>
            <a:endParaRPr lang="en-US" altLang="en-US" sz="4000" i="1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205D035A-D2AF-24A9-82E6-234EAABD7B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804988"/>
            <a:ext cx="9359900" cy="32480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/>
              <a:t>Chorus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F10B2B3-7816-4E39-E8D4-811D932967CD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803275" y="1700213"/>
            <a:ext cx="10585450" cy="3457575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buFontTx/>
              <a:buNone/>
            </a:pPr>
            <a:r>
              <a:rPr lang="en-US" altLang="en-US" sz="2000" dirty="0"/>
              <a:t>Verse 3 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Even now while we taste of his love,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We are filled with delight through his name;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But what will it be when above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We shall join in the song of the Lamb!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4713D96-212A-C0D9-F4C0-8B03273A50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804988"/>
            <a:ext cx="9359900" cy="32480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/>
              <a:t>Chorus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320A8D2-D01C-A04E-85AA-A2D9178BDAF7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550863" y="1758950"/>
            <a:ext cx="11090275" cy="334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buFontTx/>
              <a:buNone/>
            </a:pPr>
            <a:r>
              <a:rPr lang="en-US" altLang="en-US" sz="2000" dirty="0"/>
              <a:t>Verse 4 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Then we'll march in his name, till we come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At his bidding to cease from the fight;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our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shall welcome us home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To the mansions of glory and light.</a:t>
            </a:r>
            <a:r>
              <a:rPr lang="en-US" altLang="en-US" sz="2000" dirty="0"/>
              <a:t>	</a:t>
            </a:r>
            <a:endParaRPr lang="en-US" altLang="en-US" sz="4000" i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B88E5475-26A1-77A2-2FDE-B2F08F9AE8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804988"/>
            <a:ext cx="9359900" cy="32480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2000" dirty="0"/>
              <a:t>Chorus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I believe Jesus saves,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His blood makes me whiter than snow.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650AB16-6950-8C8D-FA8A-79E0A5F1C5F5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14500" y="1449388"/>
            <a:ext cx="8763000" cy="3959225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 algn="ctr">
              <a:buFontTx/>
              <a:buNone/>
            </a:pPr>
            <a:r>
              <a:rPr lang="en-US" altLang="en-US" sz="2000" dirty="0"/>
              <a:t>Verse 5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So with banners unfurled to the breeze,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Our motto shall holiness be,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Till the crown from his hand we shall seize,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And the King in his glory we see.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Pages>5</Pages>
  <Words>345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808 Let us sing of his love</dc:title>
  <dc:subject/>
  <dc:creator>Brian Pratt</dc:creator>
  <cp:keywords/>
  <dc:description/>
  <cp:lastModifiedBy>Narelle Wheaton</cp:lastModifiedBy>
  <cp:revision>8</cp:revision>
  <cp:lastPrinted>1601-01-01T00:00:00Z</cp:lastPrinted>
  <dcterms:created xsi:type="dcterms:W3CDTF">1998-10-15T04:56:48Z</dcterms:created>
  <dcterms:modified xsi:type="dcterms:W3CDTF">2023-06-22T07:38:35Z</dcterms:modified>
</cp:coreProperties>
</file>