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9" r:id="rId3"/>
    <p:sldId id="285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26E85-244F-B547-0FBD-88C620E86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FF094-7905-8C74-E9EE-7EEC9E904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64D97-C5A9-463C-C37C-82D8D9700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2B127-137B-47BA-AB62-F51D80CCA8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375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4015F-5738-5DA7-BD32-CA077F1E1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067F6-996A-7572-9D78-EDA1B6353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A9701D-BE96-AC70-C13B-448621258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0531-F440-46B6-8C8B-11A32FCFFD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82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9EDC9-29AD-BB2A-B109-4F3A7B23E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51457-B157-EE1A-4C2F-27F56E255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5E78E-B42B-F5F2-2F7F-306A1717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ED321-293A-4FFD-9839-E4AA926896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32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AB6E8-528B-318E-D9BE-692CCFD6D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76186-FF59-90AF-215E-72A883391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87B9A-DEEA-D7F3-2181-68068988A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8780B-2902-46F0-AB1C-9BD8CF0216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337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C5548-B440-0BA0-432A-A236F1B53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E057F9-5E4C-B643-E4F1-69B75885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A1C96-2ACC-9444-4FB3-93F454AE0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4FF1-E978-47EA-95F2-E451BC9297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94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79F2C6-6BE1-5D2C-E623-528E010E8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E8378E-2571-FB55-44C8-7C48A1A2E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64A6A6-AC0D-852C-CD29-549EE7D89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7FBCC-E089-45FF-9E2E-9E4853B2E6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718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A367E3-7793-129D-851B-F0D734DFF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8231453-B4CD-8579-CA81-7E4B8FC9F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9276175-A2A3-6A80-55E4-2C41FA03A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CDADA-D668-46AC-A70A-B5A495E9E9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618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491CC05-5563-7466-0B26-6E8AD000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FE1663-8E9D-A0D9-241C-D374DE481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E29DA5A-F9AD-F4EC-9635-551BDFF44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9E055-DE49-41D4-983E-46847B963C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5895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AAF3240-1629-6622-765E-56A02CD09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C2B413-6DAD-5AF3-93D7-5D0E9820B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D1523C9-CBE4-BBF8-89DA-58F99A32C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DD8C0-82E3-48F0-9766-ACDED0E49F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1447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C0CDC8-5A20-2C2E-F921-55A842D03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9AEA91-AB4D-987B-887B-DB451D31B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948234-310E-213F-0978-8A5122AEF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B939D-C7C3-4C11-897D-E4D61914BF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4939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87A100-F23A-87C8-3DD0-D22F866BB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62D28C-B199-58EC-EE6F-3A3236ED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83F24B-3C61-EFD3-84C9-E90CA47D1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5ABFA-EC43-4B8E-8EFD-BC91509A7F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655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0F9B532-9F08-060F-C17E-1D0E312FEE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F4EA379-FA8A-A2E8-834B-CE7E48AA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45048-F586-AEE1-4697-C7D819D75C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58EC1-8712-9E4F-82FF-DA87C2025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318BC-8D54-6A9D-A26B-3D3B16771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920F6E-4B09-45B3-A8E4-B4E6DF7871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ED33F1E3-33F3-1A93-8954-7AE435135F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549275"/>
            <a:ext cx="10369550" cy="5546725"/>
          </a:xfrm>
        </p:spPr>
        <p:txBody>
          <a:bodyPr rtlCol="0">
            <a:normAutofit lnSpcReduction="10000"/>
          </a:bodyPr>
          <a:lstStyle/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We have caught the vision splendid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a world which is to be,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the pardoning love of Jesus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Freely flows from sea to sea,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all men from strife and anger,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Greed and selfishness are free,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When the nations live together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In sweet peace and harmony.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C7381B37-8DDA-310B-4EA8-BC5C281E627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11225" y="573088"/>
            <a:ext cx="10369550" cy="571182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We would help to build the city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our God, so wondrous fair;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Give our time, bring all our talents,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each gift of beauty rare,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Powers of mind, and strength of purpose,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Days of labour, nights of strain,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That God's will may be accomplished,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O'er the kingdoms he shall reign.</a:t>
            </a:r>
            <a:endParaRPr lang="en-AU" altLang="en-US" sz="4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9" name="Rectangle 3">
            <a:extLst>
              <a:ext uri="{FF2B5EF4-FFF2-40B4-BE49-F238E27FC236}">
                <a16:creationId xmlns:a16="http://schemas.microsoft.com/office/drawing/2014/main" id="{4C5F3062-1A3F-C2BE-7BEC-38D39E9F466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70013" y="674688"/>
            <a:ext cx="9451975" cy="5508625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3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Founded on the rock of ages,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Built upon God's promise sure,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Strengthened by the cords of service,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We shall stand firm and secure;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When the Father, Son and Spirit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Crown our labours with success,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Men and angels then uniting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Shall God's mighty love confess.</a:t>
            </a:r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E36223FF-1E06-833A-BD6C-7657DCDC8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91200"/>
            <a:ext cx="60928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1244936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Doris N. Rendell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219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833. We Have Caught the Vision </dc:title>
  <dc:creator>E. Langley Smith</dc:creator>
  <cp:lastModifiedBy>Narelle Wheaton</cp:lastModifiedBy>
  <cp:revision>4</cp:revision>
  <cp:lastPrinted>1601-01-01T00:00:00Z</cp:lastPrinted>
  <dcterms:created xsi:type="dcterms:W3CDTF">2002-02-27T12:54:22Z</dcterms:created>
  <dcterms:modified xsi:type="dcterms:W3CDTF">2023-06-19T03:08:44Z</dcterms:modified>
</cp:coreProperties>
</file>