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437B323-793F-4A3F-A4E4-384EF635F0A6}"/>
    <pc:docChg chg="custSel modSld">
      <pc:chgData name="Narelle Wheaton" userId="6e1b2b30-480e-4f91-806b-6735d5b9e446" providerId="ADAL" clId="{E437B323-793F-4A3F-A4E4-384EF635F0A6}" dt="2023-06-14T07:52:35.235" v="20" actId="404"/>
      <pc:docMkLst>
        <pc:docMk/>
      </pc:docMkLst>
      <pc:sldChg chg="modSp mod">
        <pc:chgData name="Narelle Wheaton" userId="6e1b2b30-480e-4f91-806b-6735d5b9e446" providerId="ADAL" clId="{E437B323-793F-4A3F-A4E4-384EF635F0A6}" dt="2023-06-14T07:52:14.304" v="16" actId="1076"/>
        <pc:sldMkLst>
          <pc:docMk/>
          <pc:sldMk cId="1935868292" sldId="256"/>
        </pc:sldMkLst>
        <pc:spChg chg="mod">
          <ac:chgData name="Narelle Wheaton" userId="6e1b2b30-480e-4f91-806b-6735d5b9e446" providerId="ADAL" clId="{E437B323-793F-4A3F-A4E4-384EF635F0A6}" dt="2023-06-14T07:52:14.304" v="16" actId="1076"/>
          <ac:spMkLst>
            <pc:docMk/>
            <pc:sldMk cId="1935868292" sldId="256"/>
            <ac:spMk id="3" creationId="{B0AADB19-F86F-4BFA-928A-DB00542AC85B}"/>
          </ac:spMkLst>
        </pc:spChg>
      </pc:sldChg>
      <pc:sldChg chg="modSp mod">
        <pc:chgData name="Narelle Wheaton" userId="6e1b2b30-480e-4f91-806b-6735d5b9e446" providerId="ADAL" clId="{E437B323-793F-4A3F-A4E4-384EF635F0A6}" dt="2023-06-14T07:52:22.614" v="18" actId="404"/>
        <pc:sldMkLst>
          <pc:docMk/>
          <pc:sldMk cId="1468110650" sldId="257"/>
        </pc:sldMkLst>
        <pc:spChg chg="mod">
          <ac:chgData name="Narelle Wheaton" userId="6e1b2b30-480e-4f91-806b-6735d5b9e446" providerId="ADAL" clId="{E437B323-793F-4A3F-A4E4-384EF635F0A6}" dt="2023-06-14T07:52:22.614" v="18" actId="404"/>
          <ac:spMkLst>
            <pc:docMk/>
            <pc:sldMk cId="1468110650" sldId="257"/>
            <ac:spMk id="3" creationId="{B0AADB19-F86F-4BFA-928A-DB00542AC85B}"/>
          </ac:spMkLst>
        </pc:spChg>
      </pc:sldChg>
      <pc:sldChg chg="modSp mod">
        <pc:chgData name="Narelle Wheaton" userId="6e1b2b30-480e-4f91-806b-6735d5b9e446" providerId="ADAL" clId="{E437B323-793F-4A3F-A4E4-384EF635F0A6}" dt="2023-06-14T07:52:28.792" v="19" actId="404"/>
        <pc:sldMkLst>
          <pc:docMk/>
          <pc:sldMk cId="4216625319" sldId="258"/>
        </pc:sldMkLst>
        <pc:spChg chg="mod">
          <ac:chgData name="Narelle Wheaton" userId="6e1b2b30-480e-4f91-806b-6735d5b9e446" providerId="ADAL" clId="{E437B323-793F-4A3F-A4E4-384EF635F0A6}" dt="2023-06-14T07:52:28.792" v="19" actId="404"/>
          <ac:spMkLst>
            <pc:docMk/>
            <pc:sldMk cId="4216625319" sldId="258"/>
            <ac:spMk id="3" creationId="{B0AADB19-F86F-4BFA-928A-DB00542AC85B}"/>
          </ac:spMkLst>
        </pc:spChg>
      </pc:sldChg>
      <pc:sldChg chg="modSp mod">
        <pc:chgData name="Narelle Wheaton" userId="6e1b2b30-480e-4f91-806b-6735d5b9e446" providerId="ADAL" clId="{E437B323-793F-4A3F-A4E4-384EF635F0A6}" dt="2023-06-14T07:52:35.235" v="20" actId="404"/>
        <pc:sldMkLst>
          <pc:docMk/>
          <pc:sldMk cId="1106895228" sldId="259"/>
        </pc:sldMkLst>
        <pc:spChg chg="mod">
          <ac:chgData name="Narelle Wheaton" userId="6e1b2b30-480e-4f91-806b-6735d5b9e446" providerId="ADAL" clId="{E437B323-793F-4A3F-A4E4-384EF635F0A6}" dt="2023-06-14T07:52:35.235" v="20" actId="404"/>
          <ac:spMkLst>
            <pc:docMk/>
            <pc:sldMk cId="1106895228" sldId="259"/>
            <ac:spMk id="3" creationId="{B0AADB19-F86F-4BFA-928A-DB00542AC85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1BA53-6D36-47E7-BEAE-1C303897D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31D0C-70E3-475C-9F21-FB9B1948E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0AC54-2B0F-496C-A44E-FF3CBEDF6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C1F9FC-1EDE-4F8A-8ABA-238CE0A7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81D56E-B97A-4766-9806-871BCEEBD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8289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DEC5E-7F72-4CC0-9E66-B10C1B74A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AD54C7-4F4A-44FC-B9CD-E2DFEB5EF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B4344-7D7C-4E23-92C0-0BCC64E89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08EEF-2D33-48C6-8057-C52B5E75B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EAA209-3767-488A-9886-2D32A334B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324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F85B6A-FCB1-4BA2-881F-57413AF798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81334E-30CF-4D6F-BD96-30BDC0495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3F942-56FE-4BB2-A240-A80E14DC8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148AC-0658-422C-AB54-A0E7ADD91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34E89-1642-4964-9319-8BE8647B5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9007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00EC0-2C5B-4FA8-B208-4A9943527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413BA5-B25B-4AC3-8D27-D2C3B2A8D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B36F6-848A-4420-8F44-FF64E84F5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4B03B-336F-474C-8BB8-797A0734C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C1F4E-2247-434E-A6C2-5D93D7A49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280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A2D1B-DC6B-4242-B1C7-0D222411E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83F620-7006-4F13-8CF5-D15988E9B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2B8BF-A77E-430A-A474-3C45B18CA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58F34-C5D5-4F4A-B2AD-12DA571A6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1A87FC-AE28-4898-B8B7-C1D52601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573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59276-2BBF-48A2-91E4-6EA44986F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66783-5392-4769-B743-B5109D5FC0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A83794-A857-49F3-A42A-8DDC066CB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A5FEC4-3E45-4A79-9B9B-66F4C83C6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0C7E6-5E4C-4636-992E-7F5DDBFE9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B2C8C7-9673-44D8-87A1-3E7DA2F8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158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93AAE-8045-41AF-B4BC-D47E6ED62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011085-2212-4761-9F45-6046327CC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2751B-6EA1-40D8-A14D-3510CF52D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F6EAF8-D3B3-4B75-8067-A374B7CB1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BC0884-51C0-4E99-A595-17AD2DEBE4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9E4CFF-971F-4D1A-A2E3-6C32C58EA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CDA5EB-36A8-4720-8979-5A96F3244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FEC2EF-EC06-4F21-AE77-CA1CC10F1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9432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C26A7-E477-4C92-AB4A-975AFD760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282B18-75C7-4AC1-A842-CDF167080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C0540D-3BA5-48CE-B52C-AF7EF6B69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ABA681-7E78-45B6-83F5-5E6F8FA33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599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180B27-DB4F-45C6-8E65-C3BD9FE47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1CA504-58CD-4756-B55A-C319786D7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D55DFF-D209-4952-9CE7-30B69B4D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92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017B0-2094-4FE7-BCB6-4D2FC4F49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A3393-B291-47CC-88A8-820F4C7C1D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54B8CC-4F8B-47D4-A5FD-33D18F186C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867581-7302-49F4-9D29-785DF9008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A1DEA8-0CCA-40A2-9DD9-0B1C3EC62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2344CC-C25A-4569-8CC2-12188E689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892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F2426-5C1A-4F2E-B209-F475B72A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232E15-E21E-4A71-B372-ECA6C52C5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A967CB-652D-4E9C-A88F-C4D434C54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0D04E6-3B94-4A10-B7EB-56C6AF75E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3622AD-658B-46D9-AC32-74778E009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9F30F-A6B4-46C6-BF2F-FB96311FA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832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B22344-5D1A-4C77-8DF1-066122928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D20225-9EE8-4678-AD1A-CE4EEEA5C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DC20-8A9B-4577-8A3C-FCFB8697F6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4596D-0EDE-4295-9064-BBC61F27C33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53242-718E-4668-AE10-7EC9898113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AF24B-B078-46F4-BA24-EF3474D0BD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4F29E-205F-4195-8853-D0870976F4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6719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AADB19-F86F-4BFA-928A-DB00542AC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1869"/>
            <a:ext cx="9144000" cy="4854261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Emblem of a thousand battles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war for truth and 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Leading onward through the darkness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everlasting 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Proudly we salute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flag our love confess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when flown o'er all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Stands for peace and righteousness</a:t>
            </a:r>
          </a:p>
        </p:txBody>
      </p:sp>
    </p:spTree>
    <p:extLst>
      <p:ext uri="{BB962C8B-B14F-4D97-AF65-F5344CB8AC3E}">
        <p14:creationId xmlns:p14="http://schemas.microsoft.com/office/powerpoint/2010/main" val="1935868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AADB19-F86F-4BFA-928A-DB00542AC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6812"/>
            <a:ext cx="9144000" cy="4790368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Red reveals the love of Calvary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healing fountains flow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Richness of our Savior's giving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mankind in need and woe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Proof supreme of heavenly pity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 lost and sinning 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Over which our heavenly Father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Poured His tenderness and grace</a:t>
            </a:r>
          </a:p>
        </p:txBody>
      </p:sp>
    </p:spTree>
    <p:extLst>
      <p:ext uri="{BB962C8B-B14F-4D97-AF65-F5344CB8AC3E}">
        <p14:creationId xmlns:p14="http://schemas.microsoft.com/office/powerpoint/2010/main" val="1468110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AADB19-F86F-4BFA-928A-DB00542AC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6812"/>
            <a:ext cx="9144000" cy="452437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Blue the sign of holy living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Speaks of inward purity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Yellow stands for fire from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Healing cleansing setting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First the cross to bear for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Bearing shame for His dear sake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the crown of fadeless glory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we from His hands shall take</a:t>
            </a:r>
          </a:p>
        </p:txBody>
      </p:sp>
    </p:spTree>
    <p:extLst>
      <p:ext uri="{BB962C8B-B14F-4D97-AF65-F5344CB8AC3E}">
        <p14:creationId xmlns:p14="http://schemas.microsoft.com/office/powerpoint/2010/main" val="4216625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AADB19-F86F-4BFA-928A-DB00542AC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6812"/>
            <a:ext cx="9144000" cy="452437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 the flag again is lifted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that all may plainly see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Red and blue and yellow gleaming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Proof of final victory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pledge a fresh allegiance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cause of Christ our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Offer Him our heart's devotion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Dearest treasures to Him bring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3DBF9-5C67-461C-A841-E3978B1F0223}"/>
              </a:ext>
            </a:extLst>
          </p:cNvPr>
          <p:cNvSpPr txBox="1"/>
          <p:nvPr/>
        </p:nvSpPr>
        <p:spPr>
          <a:xfrm>
            <a:off x="235131" y="569118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2663928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Doris N. Rendell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106895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262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2022-08-18T07:23:35Z</dcterms:created>
  <dcterms:modified xsi:type="dcterms:W3CDTF">2023-06-14T07:52:43Z</dcterms:modified>
</cp:coreProperties>
</file>